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A843381-55BB-4712-BB0C-B8A37DB1063F}">
  <a:tblStyle styleId="{4A843381-55BB-4712-BB0C-B8A37DB1063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FF3F9"/>
          </a:solidFill>
        </a:fill>
      </a:tcStyle>
    </a:wholeTbl>
    <a:band1H>
      <a:tcStyle>
        <a:fill>
          <a:solidFill>
            <a:srgbClr val="DBE5F1"/>
          </a:solidFill>
        </a:fill>
      </a:tcStyle>
    </a:band1H>
    <a:band1V>
      <a:tcStyle>
        <a:fill>
          <a:solidFill>
            <a:srgbClr val="DBE5F1"/>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59" name="Shape 1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9" name="Shape 1469"/>
        <p:cNvGrpSpPr/>
        <p:nvPr/>
      </p:nvGrpSpPr>
      <p:grpSpPr>
        <a:xfrm>
          <a:off x="0" y="0"/>
          <a:ext cx="0" cy="0"/>
          <a:chOff x="0" y="0"/>
          <a:chExt cx="0" cy="0"/>
        </a:xfrm>
      </p:grpSpPr>
      <p:sp>
        <p:nvSpPr>
          <p:cNvPr id="1470" name="Shape 14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71" name="Shape 1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4" name="Shape 1484"/>
        <p:cNvGrpSpPr/>
        <p:nvPr/>
      </p:nvGrpSpPr>
      <p:grpSpPr>
        <a:xfrm>
          <a:off x="0" y="0"/>
          <a:ext cx="0" cy="0"/>
          <a:chOff x="0" y="0"/>
          <a:chExt cx="0" cy="0"/>
        </a:xfrm>
      </p:grpSpPr>
      <p:sp>
        <p:nvSpPr>
          <p:cNvPr id="1485" name="Shape 14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6" name="Shape 1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6" name="Shape 1496"/>
        <p:cNvGrpSpPr/>
        <p:nvPr/>
      </p:nvGrpSpPr>
      <p:grpSpPr>
        <a:xfrm>
          <a:off x="0" y="0"/>
          <a:ext cx="0" cy="0"/>
          <a:chOff x="0" y="0"/>
          <a:chExt cx="0" cy="0"/>
        </a:xfrm>
      </p:grpSpPr>
      <p:sp>
        <p:nvSpPr>
          <p:cNvPr id="1497" name="Shape 14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98" name="Shape 14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5" name="Shape 1505"/>
        <p:cNvGrpSpPr/>
        <p:nvPr/>
      </p:nvGrpSpPr>
      <p:grpSpPr>
        <a:xfrm>
          <a:off x="0" y="0"/>
          <a:ext cx="0" cy="0"/>
          <a:chOff x="0" y="0"/>
          <a:chExt cx="0" cy="0"/>
        </a:xfrm>
      </p:grpSpPr>
      <p:sp>
        <p:nvSpPr>
          <p:cNvPr id="1506" name="Shape 15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07" name="Shape 15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7" name="Shape 1517"/>
        <p:cNvGrpSpPr/>
        <p:nvPr/>
      </p:nvGrpSpPr>
      <p:grpSpPr>
        <a:xfrm>
          <a:off x="0" y="0"/>
          <a:ext cx="0" cy="0"/>
          <a:chOff x="0" y="0"/>
          <a:chExt cx="0" cy="0"/>
        </a:xfrm>
      </p:grpSpPr>
      <p:sp>
        <p:nvSpPr>
          <p:cNvPr id="1518" name="Shape 15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19" name="Shape 15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7" name="Shape 1527"/>
        <p:cNvGrpSpPr/>
        <p:nvPr/>
      </p:nvGrpSpPr>
      <p:grpSpPr>
        <a:xfrm>
          <a:off x="0" y="0"/>
          <a:ext cx="0" cy="0"/>
          <a:chOff x="0" y="0"/>
          <a:chExt cx="0" cy="0"/>
        </a:xfrm>
      </p:grpSpPr>
      <p:sp>
        <p:nvSpPr>
          <p:cNvPr id="1528" name="Shape 15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29" name="Shape 1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5" name="Shape 1535"/>
        <p:cNvGrpSpPr/>
        <p:nvPr/>
      </p:nvGrpSpPr>
      <p:grpSpPr>
        <a:xfrm>
          <a:off x="0" y="0"/>
          <a:ext cx="0" cy="0"/>
          <a:chOff x="0" y="0"/>
          <a:chExt cx="0" cy="0"/>
        </a:xfrm>
      </p:grpSpPr>
      <p:sp>
        <p:nvSpPr>
          <p:cNvPr id="1536" name="Shape 15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7" name="Shape 15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1" name="Shape 1551"/>
        <p:cNvGrpSpPr/>
        <p:nvPr/>
      </p:nvGrpSpPr>
      <p:grpSpPr>
        <a:xfrm>
          <a:off x="0" y="0"/>
          <a:ext cx="0" cy="0"/>
          <a:chOff x="0" y="0"/>
          <a:chExt cx="0" cy="0"/>
        </a:xfrm>
      </p:grpSpPr>
      <p:sp>
        <p:nvSpPr>
          <p:cNvPr id="1552" name="Shape 15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53" name="Shape 1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3" name="Shape 1563"/>
        <p:cNvGrpSpPr/>
        <p:nvPr/>
      </p:nvGrpSpPr>
      <p:grpSpPr>
        <a:xfrm>
          <a:off x="0" y="0"/>
          <a:ext cx="0" cy="0"/>
          <a:chOff x="0" y="0"/>
          <a:chExt cx="0" cy="0"/>
        </a:xfrm>
      </p:grpSpPr>
      <p:sp>
        <p:nvSpPr>
          <p:cNvPr id="1564" name="Shape 15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5" name="Shape 15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2" name="Shape 1572"/>
        <p:cNvGrpSpPr/>
        <p:nvPr/>
      </p:nvGrpSpPr>
      <p:grpSpPr>
        <a:xfrm>
          <a:off x="0" y="0"/>
          <a:ext cx="0" cy="0"/>
          <a:chOff x="0" y="0"/>
          <a:chExt cx="0" cy="0"/>
        </a:xfrm>
      </p:grpSpPr>
      <p:sp>
        <p:nvSpPr>
          <p:cNvPr id="1573" name="Shape 15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74" name="Shape 15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8" name="Shape 1588"/>
        <p:cNvGrpSpPr/>
        <p:nvPr/>
      </p:nvGrpSpPr>
      <p:grpSpPr>
        <a:xfrm>
          <a:off x="0" y="0"/>
          <a:ext cx="0" cy="0"/>
          <a:chOff x="0" y="0"/>
          <a:chExt cx="0" cy="0"/>
        </a:xfrm>
      </p:grpSpPr>
      <p:sp>
        <p:nvSpPr>
          <p:cNvPr id="1589" name="Shape 15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0" name="Shape 15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1" name="Shape 1601"/>
        <p:cNvGrpSpPr/>
        <p:nvPr/>
      </p:nvGrpSpPr>
      <p:grpSpPr>
        <a:xfrm>
          <a:off x="0" y="0"/>
          <a:ext cx="0" cy="0"/>
          <a:chOff x="0" y="0"/>
          <a:chExt cx="0" cy="0"/>
        </a:xfrm>
      </p:grpSpPr>
      <p:sp>
        <p:nvSpPr>
          <p:cNvPr id="1602" name="Shape 16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03" name="Shape 16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1" name="Shape 1611"/>
        <p:cNvGrpSpPr/>
        <p:nvPr/>
      </p:nvGrpSpPr>
      <p:grpSpPr>
        <a:xfrm>
          <a:off x="0" y="0"/>
          <a:ext cx="0" cy="0"/>
          <a:chOff x="0" y="0"/>
          <a:chExt cx="0" cy="0"/>
        </a:xfrm>
      </p:grpSpPr>
      <p:sp>
        <p:nvSpPr>
          <p:cNvPr id="1612" name="Shape 16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13" name="Shape 16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6" name="Shape 1626"/>
        <p:cNvGrpSpPr/>
        <p:nvPr/>
      </p:nvGrpSpPr>
      <p:grpSpPr>
        <a:xfrm>
          <a:off x="0" y="0"/>
          <a:ext cx="0" cy="0"/>
          <a:chOff x="0" y="0"/>
          <a:chExt cx="0" cy="0"/>
        </a:xfrm>
      </p:grpSpPr>
      <p:sp>
        <p:nvSpPr>
          <p:cNvPr id="1627" name="Shape 16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28" name="Shape 16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8" name="Shape 1638"/>
        <p:cNvGrpSpPr/>
        <p:nvPr/>
      </p:nvGrpSpPr>
      <p:grpSpPr>
        <a:xfrm>
          <a:off x="0" y="0"/>
          <a:ext cx="0" cy="0"/>
          <a:chOff x="0" y="0"/>
          <a:chExt cx="0" cy="0"/>
        </a:xfrm>
      </p:grpSpPr>
      <p:sp>
        <p:nvSpPr>
          <p:cNvPr id="1639" name="Shape 16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40" name="Shape 16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7" name="Shape 1647"/>
        <p:cNvGrpSpPr/>
        <p:nvPr/>
      </p:nvGrpSpPr>
      <p:grpSpPr>
        <a:xfrm>
          <a:off x="0" y="0"/>
          <a:ext cx="0" cy="0"/>
          <a:chOff x="0" y="0"/>
          <a:chExt cx="0" cy="0"/>
        </a:xfrm>
      </p:grpSpPr>
      <p:sp>
        <p:nvSpPr>
          <p:cNvPr id="1648" name="Shape 16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49" name="Shape 16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2" name="Shape 1662"/>
        <p:cNvGrpSpPr/>
        <p:nvPr/>
      </p:nvGrpSpPr>
      <p:grpSpPr>
        <a:xfrm>
          <a:off x="0" y="0"/>
          <a:ext cx="0" cy="0"/>
          <a:chOff x="0" y="0"/>
          <a:chExt cx="0" cy="0"/>
        </a:xfrm>
      </p:grpSpPr>
      <p:sp>
        <p:nvSpPr>
          <p:cNvPr id="1663" name="Shape 16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64" name="Shape 16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5" name="Shape 1675"/>
        <p:cNvGrpSpPr/>
        <p:nvPr/>
      </p:nvGrpSpPr>
      <p:grpSpPr>
        <a:xfrm>
          <a:off x="0" y="0"/>
          <a:ext cx="0" cy="0"/>
          <a:chOff x="0" y="0"/>
          <a:chExt cx="0" cy="0"/>
        </a:xfrm>
      </p:grpSpPr>
      <p:sp>
        <p:nvSpPr>
          <p:cNvPr id="1676" name="Shape 16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77" name="Shape 16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4" name="Shape 1684"/>
        <p:cNvGrpSpPr/>
        <p:nvPr/>
      </p:nvGrpSpPr>
      <p:grpSpPr>
        <a:xfrm>
          <a:off x="0" y="0"/>
          <a:ext cx="0" cy="0"/>
          <a:chOff x="0" y="0"/>
          <a:chExt cx="0" cy="0"/>
        </a:xfrm>
      </p:grpSpPr>
      <p:sp>
        <p:nvSpPr>
          <p:cNvPr id="1685" name="Shape 16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86" name="Shape 16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8" name="Shape 1698"/>
        <p:cNvGrpSpPr/>
        <p:nvPr/>
      </p:nvGrpSpPr>
      <p:grpSpPr>
        <a:xfrm>
          <a:off x="0" y="0"/>
          <a:ext cx="0" cy="0"/>
          <a:chOff x="0" y="0"/>
          <a:chExt cx="0" cy="0"/>
        </a:xfrm>
      </p:grpSpPr>
      <p:sp>
        <p:nvSpPr>
          <p:cNvPr id="1699" name="Shape 16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00" name="Shape 1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0" name="Shape 1710"/>
        <p:cNvGrpSpPr/>
        <p:nvPr/>
      </p:nvGrpSpPr>
      <p:grpSpPr>
        <a:xfrm>
          <a:off x="0" y="0"/>
          <a:ext cx="0" cy="0"/>
          <a:chOff x="0" y="0"/>
          <a:chExt cx="0" cy="0"/>
        </a:xfrm>
      </p:grpSpPr>
      <p:sp>
        <p:nvSpPr>
          <p:cNvPr id="1711" name="Shape 17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12" name="Shape 17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9" name="Shape 1719"/>
        <p:cNvGrpSpPr/>
        <p:nvPr/>
      </p:nvGrpSpPr>
      <p:grpSpPr>
        <a:xfrm>
          <a:off x="0" y="0"/>
          <a:ext cx="0" cy="0"/>
          <a:chOff x="0" y="0"/>
          <a:chExt cx="0" cy="0"/>
        </a:xfrm>
      </p:grpSpPr>
      <p:sp>
        <p:nvSpPr>
          <p:cNvPr id="1720" name="Shape 17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21" name="Shape 17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5" name="Shape 1735"/>
        <p:cNvGrpSpPr/>
        <p:nvPr/>
      </p:nvGrpSpPr>
      <p:grpSpPr>
        <a:xfrm>
          <a:off x="0" y="0"/>
          <a:ext cx="0" cy="0"/>
          <a:chOff x="0" y="0"/>
          <a:chExt cx="0" cy="0"/>
        </a:xfrm>
      </p:grpSpPr>
      <p:sp>
        <p:nvSpPr>
          <p:cNvPr id="1736" name="Shape 17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37" name="Shape 1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8" name="Shape 1748"/>
        <p:cNvGrpSpPr/>
        <p:nvPr/>
      </p:nvGrpSpPr>
      <p:grpSpPr>
        <a:xfrm>
          <a:off x="0" y="0"/>
          <a:ext cx="0" cy="0"/>
          <a:chOff x="0" y="0"/>
          <a:chExt cx="0" cy="0"/>
        </a:xfrm>
      </p:grpSpPr>
      <p:sp>
        <p:nvSpPr>
          <p:cNvPr id="1749" name="Shape 17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0" name="Shape 17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7" name="Shape 1757"/>
        <p:cNvGrpSpPr/>
        <p:nvPr/>
      </p:nvGrpSpPr>
      <p:grpSpPr>
        <a:xfrm>
          <a:off x="0" y="0"/>
          <a:ext cx="0" cy="0"/>
          <a:chOff x="0" y="0"/>
          <a:chExt cx="0" cy="0"/>
        </a:xfrm>
      </p:grpSpPr>
      <p:sp>
        <p:nvSpPr>
          <p:cNvPr id="1758" name="Shape 17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9" name="Shape 17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2" name="Shape 1772"/>
        <p:cNvGrpSpPr/>
        <p:nvPr/>
      </p:nvGrpSpPr>
      <p:grpSpPr>
        <a:xfrm>
          <a:off x="0" y="0"/>
          <a:ext cx="0" cy="0"/>
          <a:chOff x="0" y="0"/>
          <a:chExt cx="0" cy="0"/>
        </a:xfrm>
      </p:grpSpPr>
      <p:sp>
        <p:nvSpPr>
          <p:cNvPr id="1773" name="Shape 17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4" name="Shape 17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5" name="Shape 1785"/>
        <p:cNvGrpSpPr/>
        <p:nvPr/>
      </p:nvGrpSpPr>
      <p:grpSpPr>
        <a:xfrm>
          <a:off x="0" y="0"/>
          <a:ext cx="0" cy="0"/>
          <a:chOff x="0" y="0"/>
          <a:chExt cx="0" cy="0"/>
        </a:xfrm>
      </p:grpSpPr>
      <p:sp>
        <p:nvSpPr>
          <p:cNvPr id="1786" name="Shape 17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87" name="Shape 17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5" name="Shape 1795"/>
        <p:cNvGrpSpPr/>
        <p:nvPr/>
      </p:nvGrpSpPr>
      <p:grpSpPr>
        <a:xfrm>
          <a:off x="0" y="0"/>
          <a:ext cx="0" cy="0"/>
          <a:chOff x="0" y="0"/>
          <a:chExt cx="0" cy="0"/>
        </a:xfrm>
      </p:grpSpPr>
      <p:sp>
        <p:nvSpPr>
          <p:cNvPr id="1796" name="Shape 17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97" name="Shape 17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9" name="Shape 1809"/>
        <p:cNvGrpSpPr/>
        <p:nvPr/>
      </p:nvGrpSpPr>
      <p:grpSpPr>
        <a:xfrm>
          <a:off x="0" y="0"/>
          <a:ext cx="0" cy="0"/>
          <a:chOff x="0" y="0"/>
          <a:chExt cx="0" cy="0"/>
        </a:xfrm>
      </p:grpSpPr>
      <p:sp>
        <p:nvSpPr>
          <p:cNvPr id="1810" name="Shape 18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11" name="Shape 18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9" name="Shape 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1" name="Shape 1821"/>
        <p:cNvGrpSpPr/>
        <p:nvPr/>
      </p:nvGrpSpPr>
      <p:grpSpPr>
        <a:xfrm>
          <a:off x="0" y="0"/>
          <a:ext cx="0" cy="0"/>
          <a:chOff x="0" y="0"/>
          <a:chExt cx="0" cy="0"/>
        </a:xfrm>
      </p:grpSpPr>
      <p:sp>
        <p:nvSpPr>
          <p:cNvPr id="1822" name="Shape 18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23" name="Shape 18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0" name="Shape 1830"/>
        <p:cNvGrpSpPr/>
        <p:nvPr/>
      </p:nvGrpSpPr>
      <p:grpSpPr>
        <a:xfrm>
          <a:off x="0" y="0"/>
          <a:ext cx="0" cy="0"/>
          <a:chOff x="0" y="0"/>
          <a:chExt cx="0" cy="0"/>
        </a:xfrm>
      </p:grpSpPr>
      <p:sp>
        <p:nvSpPr>
          <p:cNvPr id="1831" name="Shape 18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32" name="Shape 18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4" name="Shape 1844"/>
        <p:cNvGrpSpPr/>
        <p:nvPr/>
      </p:nvGrpSpPr>
      <p:grpSpPr>
        <a:xfrm>
          <a:off x="0" y="0"/>
          <a:ext cx="0" cy="0"/>
          <a:chOff x="0" y="0"/>
          <a:chExt cx="0" cy="0"/>
        </a:xfrm>
      </p:grpSpPr>
      <p:sp>
        <p:nvSpPr>
          <p:cNvPr id="1845" name="Shape 18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46" name="Shape 18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7" name="Shape 1857"/>
        <p:cNvGrpSpPr/>
        <p:nvPr/>
      </p:nvGrpSpPr>
      <p:grpSpPr>
        <a:xfrm>
          <a:off x="0" y="0"/>
          <a:ext cx="0" cy="0"/>
          <a:chOff x="0" y="0"/>
          <a:chExt cx="0" cy="0"/>
        </a:xfrm>
      </p:grpSpPr>
      <p:sp>
        <p:nvSpPr>
          <p:cNvPr id="1858" name="Shape 18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59" name="Shape 18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7" name="Shape 1867"/>
        <p:cNvGrpSpPr/>
        <p:nvPr/>
      </p:nvGrpSpPr>
      <p:grpSpPr>
        <a:xfrm>
          <a:off x="0" y="0"/>
          <a:ext cx="0" cy="0"/>
          <a:chOff x="0" y="0"/>
          <a:chExt cx="0" cy="0"/>
        </a:xfrm>
      </p:grpSpPr>
      <p:sp>
        <p:nvSpPr>
          <p:cNvPr id="1868" name="Shape 18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69" name="Shape 18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1" name="Shape 1881"/>
        <p:cNvGrpSpPr/>
        <p:nvPr/>
      </p:nvGrpSpPr>
      <p:grpSpPr>
        <a:xfrm>
          <a:off x="0" y="0"/>
          <a:ext cx="0" cy="0"/>
          <a:chOff x="0" y="0"/>
          <a:chExt cx="0" cy="0"/>
        </a:xfrm>
      </p:grpSpPr>
      <p:sp>
        <p:nvSpPr>
          <p:cNvPr id="1882" name="Shape 18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83" name="Shape 18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3" name="Shape 1893"/>
        <p:cNvGrpSpPr/>
        <p:nvPr/>
      </p:nvGrpSpPr>
      <p:grpSpPr>
        <a:xfrm>
          <a:off x="0" y="0"/>
          <a:ext cx="0" cy="0"/>
          <a:chOff x="0" y="0"/>
          <a:chExt cx="0" cy="0"/>
        </a:xfrm>
      </p:grpSpPr>
      <p:sp>
        <p:nvSpPr>
          <p:cNvPr id="1894" name="Shape 18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95" name="Shape 18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2" name="Shape 1902"/>
        <p:cNvGrpSpPr/>
        <p:nvPr/>
      </p:nvGrpSpPr>
      <p:grpSpPr>
        <a:xfrm>
          <a:off x="0" y="0"/>
          <a:ext cx="0" cy="0"/>
          <a:chOff x="0" y="0"/>
          <a:chExt cx="0" cy="0"/>
        </a:xfrm>
      </p:grpSpPr>
      <p:sp>
        <p:nvSpPr>
          <p:cNvPr id="1903" name="Shape 19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04" name="Shape 19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4" name="Shape 1914"/>
        <p:cNvGrpSpPr/>
        <p:nvPr/>
      </p:nvGrpSpPr>
      <p:grpSpPr>
        <a:xfrm>
          <a:off x="0" y="0"/>
          <a:ext cx="0" cy="0"/>
          <a:chOff x="0" y="0"/>
          <a:chExt cx="0" cy="0"/>
        </a:xfrm>
      </p:grpSpPr>
      <p:sp>
        <p:nvSpPr>
          <p:cNvPr id="1915" name="Shape 19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16" name="Shape 1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5" name="Shape 1925"/>
        <p:cNvGrpSpPr/>
        <p:nvPr/>
      </p:nvGrpSpPr>
      <p:grpSpPr>
        <a:xfrm>
          <a:off x="0" y="0"/>
          <a:ext cx="0" cy="0"/>
          <a:chOff x="0" y="0"/>
          <a:chExt cx="0" cy="0"/>
        </a:xfrm>
      </p:grpSpPr>
      <p:sp>
        <p:nvSpPr>
          <p:cNvPr id="1926" name="Shape 19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27" name="Shape 19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4" name="Shape 1934"/>
        <p:cNvGrpSpPr/>
        <p:nvPr/>
      </p:nvGrpSpPr>
      <p:grpSpPr>
        <a:xfrm>
          <a:off x="0" y="0"/>
          <a:ext cx="0" cy="0"/>
          <a:chOff x="0" y="0"/>
          <a:chExt cx="0" cy="0"/>
        </a:xfrm>
      </p:grpSpPr>
      <p:sp>
        <p:nvSpPr>
          <p:cNvPr id="1935" name="Shape 19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36" name="Shape 19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5" name="Shape 1945"/>
        <p:cNvGrpSpPr/>
        <p:nvPr/>
      </p:nvGrpSpPr>
      <p:grpSpPr>
        <a:xfrm>
          <a:off x="0" y="0"/>
          <a:ext cx="0" cy="0"/>
          <a:chOff x="0" y="0"/>
          <a:chExt cx="0" cy="0"/>
        </a:xfrm>
      </p:grpSpPr>
      <p:sp>
        <p:nvSpPr>
          <p:cNvPr id="1946" name="Shape 19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47" name="Shape 19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5" name="Shape 1955"/>
        <p:cNvGrpSpPr/>
        <p:nvPr/>
      </p:nvGrpSpPr>
      <p:grpSpPr>
        <a:xfrm>
          <a:off x="0" y="0"/>
          <a:ext cx="0" cy="0"/>
          <a:chOff x="0" y="0"/>
          <a:chExt cx="0" cy="0"/>
        </a:xfrm>
      </p:grpSpPr>
      <p:sp>
        <p:nvSpPr>
          <p:cNvPr id="1956" name="Shape 19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57" name="Shape 19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1" name="Shape 1971"/>
        <p:cNvGrpSpPr/>
        <p:nvPr/>
      </p:nvGrpSpPr>
      <p:grpSpPr>
        <a:xfrm>
          <a:off x="0" y="0"/>
          <a:ext cx="0" cy="0"/>
          <a:chOff x="0" y="0"/>
          <a:chExt cx="0" cy="0"/>
        </a:xfrm>
      </p:grpSpPr>
      <p:sp>
        <p:nvSpPr>
          <p:cNvPr id="1972" name="Shape 19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73" name="Shape 19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4" name="Shape 1984"/>
        <p:cNvGrpSpPr/>
        <p:nvPr/>
      </p:nvGrpSpPr>
      <p:grpSpPr>
        <a:xfrm>
          <a:off x="0" y="0"/>
          <a:ext cx="0" cy="0"/>
          <a:chOff x="0" y="0"/>
          <a:chExt cx="0" cy="0"/>
        </a:xfrm>
      </p:grpSpPr>
      <p:sp>
        <p:nvSpPr>
          <p:cNvPr id="1985" name="Shape 19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86" name="Shape 19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3" name="Shape 1993"/>
        <p:cNvGrpSpPr/>
        <p:nvPr/>
      </p:nvGrpSpPr>
      <p:grpSpPr>
        <a:xfrm>
          <a:off x="0" y="0"/>
          <a:ext cx="0" cy="0"/>
          <a:chOff x="0" y="0"/>
          <a:chExt cx="0" cy="0"/>
        </a:xfrm>
      </p:grpSpPr>
      <p:sp>
        <p:nvSpPr>
          <p:cNvPr id="1994" name="Shape 19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95" name="Shape 19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9" name="Shape 2009"/>
        <p:cNvGrpSpPr/>
        <p:nvPr/>
      </p:nvGrpSpPr>
      <p:grpSpPr>
        <a:xfrm>
          <a:off x="0" y="0"/>
          <a:ext cx="0" cy="0"/>
          <a:chOff x="0" y="0"/>
          <a:chExt cx="0" cy="0"/>
        </a:xfrm>
      </p:grpSpPr>
      <p:sp>
        <p:nvSpPr>
          <p:cNvPr id="2010" name="Shape 20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11" name="Shape 20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3" name="Shape 2023"/>
        <p:cNvGrpSpPr/>
        <p:nvPr/>
      </p:nvGrpSpPr>
      <p:grpSpPr>
        <a:xfrm>
          <a:off x="0" y="0"/>
          <a:ext cx="0" cy="0"/>
          <a:chOff x="0" y="0"/>
          <a:chExt cx="0" cy="0"/>
        </a:xfrm>
      </p:grpSpPr>
      <p:sp>
        <p:nvSpPr>
          <p:cNvPr id="2024" name="Shape 20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25" name="Shape 20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3" name="Shape 2033"/>
        <p:cNvGrpSpPr/>
        <p:nvPr/>
      </p:nvGrpSpPr>
      <p:grpSpPr>
        <a:xfrm>
          <a:off x="0" y="0"/>
          <a:ext cx="0" cy="0"/>
          <a:chOff x="0" y="0"/>
          <a:chExt cx="0" cy="0"/>
        </a:xfrm>
      </p:grpSpPr>
      <p:sp>
        <p:nvSpPr>
          <p:cNvPr id="2034" name="Shape 20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35" name="Shape 20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8" name="Shape 2048"/>
        <p:cNvGrpSpPr/>
        <p:nvPr/>
      </p:nvGrpSpPr>
      <p:grpSpPr>
        <a:xfrm>
          <a:off x="0" y="0"/>
          <a:ext cx="0" cy="0"/>
          <a:chOff x="0" y="0"/>
          <a:chExt cx="0" cy="0"/>
        </a:xfrm>
      </p:grpSpPr>
      <p:sp>
        <p:nvSpPr>
          <p:cNvPr id="2049" name="Shape 20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0" name="Shape 20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4" name="Shape 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0" name="Shape 2060"/>
        <p:cNvGrpSpPr/>
        <p:nvPr/>
      </p:nvGrpSpPr>
      <p:grpSpPr>
        <a:xfrm>
          <a:off x="0" y="0"/>
          <a:ext cx="0" cy="0"/>
          <a:chOff x="0" y="0"/>
          <a:chExt cx="0" cy="0"/>
        </a:xfrm>
      </p:grpSpPr>
      <p:sp>
        <p:nvSpPr>
          <p:cNvPr id="2061" name="Shape 20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62" name="Shape 20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9" name="Shape 2069"/>
        <p:cNvGrpSpPr/>
        <p:nvPr/>
      </p:nvGrpSpPr>
      <p:grpSpPr>
        <a:xfrm>
          <a:off x="0" y="0"/>
          <a:ext cx="0" cy="0"/>
          <a:chOff x="0" y="0"/>
          <a:chExt cx="0" cy="0"/>
        </a:xfrm>
      </p:grpSpPr>
      <p:sp>
        <p:nvSpPr>
          <p:cNvPr id="2070" name="Shape 20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71" name="Shape 20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3" name="Shape 3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8" name="Shape 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5" name="Shape 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69" name="Shape 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5" name="Shape 3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07" name="Shape 4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25" name="Shape 4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8" name="Shape 4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64" name="Shape 4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7" name="Shape 4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6" name="Shape 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09" name="Shape 5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26" name="Shape 5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35" name="Shape 5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9" name="Shape 5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1" name="Shape 5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70" name="Shape 5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89" name="Shape 5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 name="Shape 601"/>
        <p:cNvGrpSpPr/>
        <p:nvPr/>
      </p:nvGrpSpPr>
      <p:grpSpPr>
        <a:xfrm>
          <a:off x="0" y="0"/>
          <a:ext cx="0" cy="0"/>
          <a:chOff x="0" y="0"/>
          <a:chExt cx="0" cy="0"/>
        </a:xfrm>
      </p:grpSpPr>
      <p:sp>
        <p:nvSpPr>
          <p:cNvPr id="602" name="Shape 6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03" name="Shape 6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13" name="Shape 6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27" name="Shape 6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48" name="Shape 6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3" name="Shape 663"/>
        <p:cNvGrpSpPr/>
        <p:nvPr/>
      </p:nvGrpSpPr>
      <p:grpSpPr>
        <a:xfrm>
          <a:off x="0" y="0"/>
          <a:ext cx="0" cy="0"/>
          <a:chOff x="0" y="0"/>
          <a:chExt cx="0" cy="0"/>
        </a:xfrm>
      </p:grpSpPr>
      <p:sp>
        <p:nvSpPr>
          <p:cNvPr id="664" name="Shape 6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65" name="Shape 6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88" name="Shape 6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 name="Shape 703"/>
        <p:cNvGrpSpPr/>
        <p:nvPr/>
      </p:nvGrpSpPr>
      <p:grpSpPr>
        <a:xfrm>
          <a:off x="0" y="0"/>
          <a:ext cx="0" cy="0"/>
          <a:chOff x="0" y="0"/>
          <a:chExt cx="0" cy="0"/>
        </a:xfrm>
      </p:grpSpPr>
      <p:sp>
        <p:nvSpPr>
          <p:cNvPr id="704" name="Shape 7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05" name="Shape 7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19" name="Shape 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0" name="Shape 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28" name="Shape 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48" name="Shape 7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63" name="Shape 7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0" name="Shape 770"/>
        <p:cNvGrpSpPr/>
        <p:nvPr/>
      </p:nvGrpSpPr>
      <p:grpSpPr>
        <a:xfrm>
          <a:off x="0" y="0"/>
          <a:ext cx="0" cy="0"/>
          <a:chOff x="0" y="0"/>
          <a:chExt cx="0" cy="0"/>
        </a:xfrm>
      </p:grpSpPr>
      <p:sp>
        <p:nvSpPr>
          <p:cNvPr id="771" name="Shape 7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72" name="Shape 7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88" name="Shape 7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9" name="Shape 799"/>
        <p:cNvGrpSpPr/>
        <p:nvPr/>
      </p:nvGrpSpPr>
      <p:grpSpPr>
        <a:xfrm>
          <a:off x="0" y="0"/>
          <a:ext cx="0" cy="0"/>
          <a:chOff x="0" y="0"/>
          <a:chExt cx="0" cy="0"/>
        </a:xfrm>
      </p:grpSpPr>
      <p:sp>
        <p:nvSpPr>
          <p:cNvPr id="800" name="Shape 8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01" name="Shape 8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8" name="Shape 808"/>
        <p:cNvGrpSpPr/>
        <p:nvPr/>
      </p:nvGrpSpPr>
      <p:grpSpPr>
        <a:xfrm>
          <a:off x="0" y="0"/>
          <a:ext cx="0" cy="0"/>
          <a:chOff x="0" y="0"/>
          <a:chExt cx="0" cy="0"/>
        </a:xfrm>
      </p:grpSpPr>
      <p:sp>
        <p:nvSpPr>
          <p:cNvPr id="809" name="Shape 8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10" name="Shape 8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 name="Shape 835"/>
        <p:cNvGrpSpPr/>
        <p:nvPr/>
      </p:nvGrpSpPr>
      <p:grpSpPr>
        <a:xfrm>
          <a:off x="0" y="0"/>
          <a:ext cx="0" cy="0"/>
          <a:chOff x="0" y="0"/>
          <a:chExt cx="0" cy="0"/>
        </a:xfrm>
      </p:grpSpPr>
      <p:sp>
        <p:nvSpPr>
          <p:cNvPr id="836" name="Shape 8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37" name="Shape 8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7" name="Shape 857"/>
        <p:cNvGrpSpPr/>
        <p:nvPr/>
      </p:nvGrpSpPr>
      <p:grpSpPr>
        <a:xfrm>
          <a:off x="0" y="0"/>
          <a:ext cx="0" cy="0"/>
          <a:chOff x="0" y="0"/>
          <a:chExt cx="0" cy="0"/>
        </a:xfrm>
      </p:grpSpPr>
      <p:sp>
        <p:nvSpPr>
          <p:cNvPr id="858" name="Shape 8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59" name="Shape 8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70" name="Shape 8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 name="Shape 886"/>
        <p:cNvGrpSpPr/>
        <p:nvPr/>
      </p:nvGrpSpPr>
      <p:grpSpPr>
        <a:xfrm>
          <a:off x="0" y="0"/>
          <a:ext cx="0" cy="0"/>
          <a:chOff x="0" y="0"/>
          <a:chExt cx="0" cy="0"/>
        </a:xfrm>
      </p:grpSpPr>
      <p:sp>
        <p:nvSpPr>
          <p:cNvPr id="887" name="Shape 8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88" name="Shape 8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0" name="Shape 900"/>
        <p:cNvGrpSpPr/>
        <p:nvPr/>
      </p:nvGrpSpPr>
      <p:grpSpPr>
        <a:xfrm>
          <a:off x="0" y="0"/>
          <a:ext cx="0" cy="0"/>
          <a:chOff x="0" y="0"/>
          <a:chExt cx="0" cy="0"/>
        </a:xfrm>
      </p:grpSpPr>
      <p:sp>
        <p:nvSpPr>
          <p:cNvPr id="901" name="Shape 9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2" name="Shape 9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12" name="Shape 9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2" name="Shape 942"/>
        <p:cNvGrpSpPr/>
        <p:nvPr/>
      </p:nvGrpSpPr>
      <p:grpSpPr>
        <a:xfrm>
          <a:off x="0" y="0"/>
          <a:ext cx="0" cy="0"/>
          <a:chOff x="0" y="0"/>
          <a:chExt cx="0" cy="0"/>
        </a:xfrm>
      </p:grpSpPr>
      <p:sp>
        <p:nvSpPr>
          <p:cNvPr id="943" name="Shape 9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44" name="Shape 9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2" name="Shape 952"/>
        <p:cNvGrpSpPr/>
        <p:nvPr/>
      </p:nvGrpSpPr>
      <p:grpSpPr>
        <a:xfrm>
          <a:off x="0" y="0"/>
          <a:ext cx="0" cy="0"/>
          <a:chOff x="0" y="0"/>
          <a:chExt cx="0" cy="0"/>
        </a:xfrm>
      </p:grpSpPr>
      <p:sp>
        <p:nvSpPr>
          <p:cNvPr id="953" name="Shape 9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54" name="Shape 9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8" name="Shape 968"/>
        <p:cNvGrpSpPr/>
        <p:nvPr/>
      </p:nvGrpSpPr>
      <p:grpSpPr>
        <a:xfrm>
          <a:off x="0" y="0"/>
          <a:ext cx="0" cy="0"/>
          <a:chOff x="0" y="0"/>
          <a:chExt cx="0" cy="0"/>
        </a:xfrm>
      </p:grpSpPr>
      <p:sp>
        <p:nvSpPr>
          <p:cNvPr id="969" name="Shape 9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70" name="Shape 9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1" name="Shape 981"/>
        <p:cNvGrpSpPr/>
        <p:nvPr/>
      </p:nvGrpSpPr>
      <p:grpSpPr>
        <a:xfrm>
          <a:off x="0" y="0"/>
          <a:ext cx="0" cy="0"/>
          <a:chOff x="0" y="0"/>
          <a:chExt cx="0" cy="0"/>
        </a:xfrm>
      </p:grpSpPr>
      <p:sp>
        <p:nvSpPr>
          <p:cNvPr id="982" name="Shape 9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83" name="Shape 9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92" name="Shape 9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5" name="Shape 10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6" name="Shape 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3" name="Shape 1023"/>
        <p:cNvGrpSpPr/>
        <p:nvPr/>
      </p:nvGrpSpPr>
      <p:grpSpPr>
        <a:xfrm>
          <a:off x="0" y="0"/>
          <a:ext cx="0" cy="0"/>
          <a:chOff x="0" y="0"/>
          <a:chExt cx="0" cy="0"/>
        </a:xfrm>
      </p:grpSpPr>
      <p:sp>
        <p:nvSpPr>
          <p:cNvPr id="1024" name="Shape 10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5" name="Shape 10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3" name="Shape 1043"/>
        <p:cNvGrpSpPr/>
        <p:nvPr/>
      </p:nvGrpSpPr>
      <p:grpSpPr>
        <a:xfrm>
          <a:off x="0" y="0"/>
          <a:ext cx="0" cy="0"/>
          <a:chOff x="0" y="0"/>
          <a:chExt cx="0" cy="0"/>
        </a:xfrm>
      </p:grpSpPr>
      <p:sp>
        <p:nvSpPr>
          <p:cNvPr id="1044" name="Shape 10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5" name="Shape 10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70" name="Shape 107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71" name="Shape 107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88" name="Shape 10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89" name="Shape 10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02" name="Shape 110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03" name="Shape 110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12" name="Shape 1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6" name="Shape 1126"/>
        <p:cNvGrpSpPr/>
        <p:nvPr/>
      </p:nvGrpSpPr>
      <p:grpSpPr>
        <a:xfrm>
          <a:off x="0" y="0"/>
          <a:ext cx="0" cy="0"/>
          <a:chOff x="0" y="0"/>
          <a:chExt cx="0" cy="0"/>
        </a:xfrm>
      </p:grpSpPr>
      <p:sp>
        <p:nvSpPr>
          <p:cNvPr id="1127" name="Shape 1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28" name="Shape 11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9" name="Shape 1139"/>
        <p:cNvGrpSpPr/>
        <p:nvPr/>
      </p:nvGrpSpPr>
      <p:grpSpPr>
        <a:xfrm>
          <a:off x="0" y="0"/>
          <a:ext cx="0" cy="0"/>
          <a:chOff x="0" y="0"/>
          <a:chExt cx="0" cy="0"/>
        </a:xfrm>
      </p:grpSpPr>
      <p:sp>
        <p:nvSpPr>
          <p:cNvPr id="1140" name="Shape 1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41" name="Shape 11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 name="Shape 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9" name="Shape 1149"/>
        <p:cNvGrpSpPr/>
        <p:nvPr/>
      </p:nvGrpSpPr>
      <p:grpSpPr>
        <a:xfrm>
          <a:off x="0" y="0"/>
          <a:ext cx="0" cy="0"/>
          <a:chOff x="0" y="0"/>
          <a:chExt cx="0" cy="0"/>
        </a:xfrm>
      </p:grpSpPr>
      <p:sp>
        <p:nvSpPr>
          <p:cNvPr id="1150" name="Shape 1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51" name="Shape 11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7" name="Shape 1167"/>
        <p:cNvGrpSpPr/>
        <p:nvPr/>
      </p:nvGrpSpPr>
      <p:grpSpPr>
        <a:xfrm>
          <a:off x="0" y="0"/>
          <a:ext cx="0" cy="0"/>
          <a:chOff x="0" y="0"/>
          <a:chExt cx="0" cy="0"/>
        </a:xfrm>
      </p:grpSpPr>
      <p:sp>
        <p:nvSpPr>
          <p:cNvPr id="1168" name="Shape 1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69" name="Shape 1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0" name="Shape 1190"/>
        <p:cNvGrpSpPr/>
        <p:nvPr/>
      </p:nvGrpSpPr>
      <p:grpSpPr>
        <a:xfrm>
          <a:off x="0" y="0"/>
          <a:ext cx="0" cy="0"/>
          <a:chOff x="0" y="0"/>
          <a:chExt cx="0" cy="0"/>
        </a:xfrm>
      </p:grpSpPr>
      <p:sp>
        <p:nvSpPr>
          <p:cNvPr id="1191" name="Shape 1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92" name="Shape 1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07" name="Shape 1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7" name="Shape 1217"/>
        <p:cNvGrpSpPr/>
        <p:nvPr/>
      </p:nvGrpSpPr>
      <p:grpSpPr>
        <a:xfrm>
          <a:off x="0" y="0"/>
          <a:ext cx="0" cy="0"/>
          <a:chOff x="0" y="0"/>
          <a:chExt cx="0" cy="0"/>
        </a:xfrm>
      </p:grpSpPr>
      <p:sp>
        <p:nvSpPr>
          <p:cNvPr id="1218" name="Shape 12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19" name="Shape 1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6" name="Shape 1226"/>
        <p:cNvGrpSpPr/>
        <p:nvPr/>
      </p:nvGrpSpPr>
      <p:grpSpPr>
        <a:xfrm>
          <a:off x="0" y="0"/>
          <a:ext cx="0" cy="0"/>
          <a:chOff x="0" y="0"/>
          <a:chExt cx="0" cy="0"/>
        </a:xfrm>
      </p:grpSpPr>
      <p:sp>
        <p:nvSpPr>
          <p:cNvPr id="1227" name="Shape 1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28" name="Shape 1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6" name="Shape 1246"/>
        <p:cNvGrpSpPr/>
        <p:nvPr/>
      </p:nvGrpSpPr>
      <p:grpSpPr>
        <a:xfrm>
          <a:off x="0" y="0"/>
          <a:ext cx="0" cy="0"/>
          <a:chOff x="0" y="0"/>
          <a:chExt cx="0" cy="0"/>
        </a:xfrm>
      </p:grpSpPr>
      <p:sp>
        <p:nvSpPr>
          <p:cNvPr id="1247" name="Shape 1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48" name="Shape 1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3" name="Shape 1263"/>
        <p:cNvGrpSpPr/>
        <p:nvPr/>
      </p:nvGrpSpPr>
      <p:grpSpPr>
        <a:xfrm>
          <a:off x="0" y="0"/>
          <a:ext cx="0" cy="0"/>
          <a:chOff x="0" y="0"/>
          <a:chExt cx="0" cy="0"/>
        </a:xfrm>
      </p:grpSpPr>
      <p:sp>
        <p:nvSpPr>
          <p:cNvPr id="1264" name="Shape 1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65" name="Shape 1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6" name="Shape 1276"/>
        <p:cNvGrpSpPr/>
        <p:nvPr/>
      </p:nvGrpSpPr>
      <p:grpSpPr>
        <a:xfrm>
          <a:off x="0" y="0"/>
          <a:ext cx="0" cy="0"/>
          <a:chOff x="0" y="0"/>
          <a:chExt cx="0" cy="0"/>
        </a:xfrm>
      </p:grpSpPr>
      <p:sp>
        <p:nvSpPr>
          <p:cNvPr id="1277" name="Shape 1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78" name="Shape 1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0" name="Shape 1300"/>
        <p:cNvGrpSpPr/>
        <p:nvPr/>
      </p:nvGrpSpPr>
      <p:grpSpPr>
        <a:xfrm>
          <a:off x="0" y="0"/>
          <a:ext cx="0" cy="0"/>
          <a:chOff x="0" y="0"/>
          <a:chExt cx="0" cy="0"/>
        </a:xfrm>
      </p:grpSpPr>
      <p:sp>
        <p:nvSpPr>
          <p:cNvPr id="1301" name="Shape 1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02" name="Shape 1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9" name="Shape 1319"/>
        <p:cNvGrpSpPr/>
        <p:nvPr/>
      </p:nvGrpSpPr>
      <p:grpSpPr>
        <a:xfrm>
          <a:off x="0" y="0"/>
          <a:ext cx="0" cy="0"/>
          <a:chOff x="0" y="0"/>
          <a:chExt cx="0" cy="0"/>
        </a:xfrm>
      </p:grpSpPr>
      <p:sp>
        <p:nvSpPr>
          <p:cNvPr id="1320" name="Shape 13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21" name="Shape 13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9" name="Shape 1329"/>
        <p:cNvGrpSpPr/>
        <p:nvPr/>
      </p:nvGrpSpPr>
      <p:grpSpPr>
        <a:xfrm>
          <a:off x="0" y="0"/>
          <a:ext cx="0" cy="0"/>
          <a:chOff x="0" y="0"/>
          <a:chExt cx="0" cy="0"/>
        </a:xfrm>
      </p:grpSpPr>
      <p:sp>
        <p:nvSpPr>
          <p:cNvPr id="1330" name="Shape 13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1" name="Shape 1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1" name="Shape 1351"/>
        <p:cNvGrpSpPr/>
        <p:nvPr/>
      </p:nvGrpSpPr>
      <p:grpSpPr>
        <a:xfrm>
          <a:off x="0" y="0"/>
          <a:ext cx="0" cy="0"/>
          <a:chOff x="0" y="0"/>
          <a:chExt cx="0" cy="0"/>
        </a:xfrm>
      </p:grpSpPr>
      <p:sp>
        <p:nvSpPr>
          <p:cNvPr id="1352" name="Shape 1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53" name="Shape 13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8" name="Shape 1368"/>
        <p:cNvGrpSpPr/>
        <p:nvPr/>
      </p:nvGrpSpPr>
      <p:grpSpPr>
        <a:xfrm>
          <a:off x="0" y="0"/>
          <a:ext cx="0" cy="0"/>
          <a:chOff x="0" y="0"/>
          <a:chExt cx="0" cy="0"/>
        </a:xfrm>
      </p:grpSpPr>
      <p:sp>
        <p:nvSpPr>
          <p:cNvPr id="1369" name="Shape 13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0" name="Shape 1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7" name="Shape 1377"/>
        <p:cNvGrpSpPr/>
        <p:nvPr/>
      </p:nvGrpSpPr>
      <p:grpSpPr>
        <a:xfrm>
          <a:off x="0" y="0"/>
          <a:ext cx="0" cy="0"/>
          <a:chOff x="0" y="0"/>
          <a:chExt cx="0" cy="0"/>
        </a:xfrm>
      </p:grpSpPr>
      <p:sp>
        <p:nvSpPr>
          <p:cNvPr id="1378" name="Shape 13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9" name="Shape 1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7" name="Shape 1397"/>
        <p:cNvGrpSpPr/>
        <p:nvPr/>
      </p:nvGrpSpPr>
      <p:grpSpPr>
        <a:xfrm>
          <a:off x="0" y="0"/>
          <a:ext cx="0" cy="0"/>
          <a:chOff x="0" y="0"/>
          <a:chExt cx="0" cy="0"/>
        </a:xfrm>
      </p:grpSpPr>
      <p:sp>
        <p:nvSpPr>
          <p:cNvPr id="1398" name="Shape 13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99" name="Shape 13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3" name="Shape 1413"/>
        <p:cNvGrpSpPr/>
        <p:nvPr/>
      </p:nvGrpSpPr>
      <p:grpSpPr>
        <a:xfrm>
          <a:off x="0" y="0"/>
          <a:ext cx="0" cy="0"/>
          <a:chOff x="0" y="0"/>
          <a:chExt cx="0" cy="0"/>
        </a:xfrm>
      </p:grpSpPr>
      <p:sp>
        <p:nvSpPr>
          <p:cNvPr id="1414" name="Shape 14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5" name="Shape 14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4" name="Shape 1424"/>
        <p:cNvGrpSpPr/>
        <p:nvPr/>
      </p:nvGrpSpPr>
      <p:grpSpPr>
        <a:xfrm>
          <a:off x="0" y="0"/>
          <a:ext cx="0" cy="0"/>
          <a:chOff x="0" y="0"/>
          <a:chExt cx="0" cy="0"/>
        </a:xfrm>
      </p:grpSpPr>
      <p:sp>
        <p:nvSpPr>
          <p:cNvPr id="1425" name="Shape 14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26" name="Shape 1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2" name="Shape 1442"/>
        <p:cNvGrpSpPr/>
        <p:nvPr/>
      </p:nvGrpSpPr>
      <p:grpSpPr>
        <a:xfrm>
          <a:off x="0" y="0"/>
          <a:ext cx="0" cy="0"/>
          <a:chOff x="0" y="0"/>
          <a:chExt cx="0" cy="0"/>
        </a:xfrm>
      </p:grpSpPr>
      <p:sp>
        <p:nvSpPr>
          <p:cNvPr id="1443" name="Shape 14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7" name="Shape 17"/>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a:lvl1pPr>
            <a:lvl2pPr indent="0" lvl="1" marL="457200" marR="0" rtl="0" algn="ctr">
              <a:spcBef>
                <a:spcPts val="560"/>
              </a:spcBef>
              <a:buClr>
                <a:srgbClr val="888888"/>
              </a:buClr>
              <a:buFont typeface="Arial"/>
              <a:buNone/>
              <a:defRPr/>
            </a:lvl2pPr>
            <a:lvl3pPr indent="0" lvl="2" marL="914400" marR="0" rtl="0" algn="ctr">
              <a:spcBef>
                <a:spcPts val="480"/>
              </a:spcBef>
              <a:buClr>
                <a:srgbClr val="888888"/>
              </a:buClr>
              <a:buFont typeface="Arial"/>
              <a:buNone/>
              <a:defRPr/>
            </a:lvl3pPr>
            <a:lvl4pPr indent="0" lvl="3" marL="1371600" marR="0" rtl="0" algn="ctr">
              <a:spcBef>
                <a:spcPts val="400"/>
              </a:spcBef>
              <a:buClr>
                <a:srgbClr val="888888"/>
              </a:buClr>
              <a:buFont typeface="Arial"/>
              <a:buNone/>
              <a:defRPr/>
            </a:lvl4pPr>
            <a:lvl5pPr indent="0" lvl="4" marL="1828800" marR="0" rtl="0" algn="ctr">
              <a:spcBef>
                <a:spcPts val="400"/>
              </a:spcBef>
              <a:buClr>
                <a:srgbClr val="888888"/>
              </a:buClr>
              <a:buFont typeface="Arial"/>
              <a:buNone/>
              <a:defRPr/>
            </a:lvl5pPr>
            <a:lvl6pPr indent="0" lvl="5" marL="2286000" marR="0" rtl="0" algn="ctr">
              <a:spcBef>
                <a:spcPts val="400"/>
              </a:spcBef>
              <a:buClr>
                <a:srgbClr val="888888"/>
              </a:buClr>
              <a:buFont typeface="Arial"/>
              <a:buNone/>
              <a:defRPr/>
            </a:lvl6pPr>
            <a:lvl7pPr indent="0" lvl="6" marL="2743200" marR="0" rtl="0" algn="ctr">
              <a:spcBef>
                <a:spcPts val="400"/>
              </a:spcBef>
              <a:buClr>
                <a:srgbClr val="888888"/>
              </a:buClr>
              <a:buFont typeface="Arial"/>
              <a:buNone/>
              <a:defRPr/>
            </a:lvl7pPr>
            <a:lvl8pPr indent="0" lvl="7" marL="3200400" marR="0" rtl="0" algn="ctr">
              <a:spcBef>
                <a:spcPts val="400"/>
              </a:spcBef>
              <a:buClr>
                <a:srgbClr val="888888"/>
              </a:buClr>
              <a:buFont typeface="Arial"/>
              <a:buNone/>
              <a:defRPr/>
            </a:lvl8pPr>
            <a:lvl9pPr indent="0" lvl="8" marL="3657600" marR="0" rtl="0" algn="ctr">
              <a:spcBef>
                <a:spcPts val="400"/>
              </a:spcBef>
              <a:buClr>
                <a:srgbClr val="888888"/>
              </a:buClr>
              <a:buFont typeface="Arial"/>
              <a:buNone/>
              <a:defRPr/>
            </a:lvl9pPr>
          </a:lstStyle>
          <a:p/>
        </p:txBody>
      </p:sp>
      <p:sp>
        <p:nvSpPr>
          <p:cNvPr id="18" name="Shape 1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0" name="Shape 2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5" name="Shape 7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7" name="Shape 7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81" name="Shape 8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3" name="Shape 8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24" name="Shape 2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6" name="Shape 2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722312" y="4406900"/>
            <a:ext cx="7772400" cy="1362075"/>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 name="Shape 29"/>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rtl="0">
              <a:spcBef>
                <a:spcPts val="0"/>
              </a:spcBef>
              <a:buClr>
                <a:srgbClr val="888888"/>
              </a:buClr>
              <a:buFont typeface="Calibri"/>
              <a:buNone/>
              <a:defRPr/>
            </a:lvl1pPr>
            <a:lvl2pPr indent="0" lvl="1" marL="457200" rtl="0">
              <a:spcBef>
                <a:spcPts val="0"/>
              </a:spcBef>
              <a:buClr>
                <a:srgbClr val="888888"/>
              </a:buClr>
              <a:buFont typeface="Calibri"/>
              <a:buNone/>
              <a:defRPr/>
            </a:lvl2pPr>
            <a:lvl3pPr indent="0" lvl="2" marL="914400" rtl="0">
              <a:spcBef>
                <a:spcPts val="0"/>
              </a:spcBef>
              <a:buClr>
                <a:srgbClr val="888888"/>
              </a:buClr>
              <a:buFont typeface="Calibri"/>
              <a:buNone/>
              <a:defRPr/>
            </a:lvl3pPr>
            <a:lvl4pPr indent="0" lvl="3" marL="1371600" rtl="0">
              <a:spcBef>
                <a:spcPts val="0"/>
              </a:spcBef>
              <a:buClr>
                <a:srgbClr val="888888"/>
              </a:buClr>
              <a:buFont typeface="Calibri"/>
              <a:buNone/>
              <a:defRPr/>
            </a:lvl4pPr>
            <a:lvl5pPr indent="0" lvl="4" marL="1828800" rtl="0">
              <a:spcBef>
                <a:spcPts val="0"/>
              </a:spcBef>
              <a:buClr>
                <a:srgbClr val="888888"/>
              </a:buClr>
              <a:buFont typeface="Calibri"/>
              <a:buNone/>
              <a:defRPr/>
            </a:lvl5pPr>
            <a:lvl6pPr indent="0" lvl="5" marL="2286000" rtl="0">
              <a:spcBef>
                <a:spcPts val="0"/>
              </a:spcBef>
              <a:buClr>
                <a:srgbClr val="888888"/>
              </a:buClr>
              <a:buFont typeface="Calibri"/>
              <a:buNone/>
              <a:defRPr/>
            </a:lvl6pPr>
            <a:lvl7pPr indent="0" lvl="6" marL="2743200" rtl="0">
              <a:spcBef>
                <a:spcPts val="0"/>
              </a:spcBef>
              <a:buClr>
                <a:srgbClr val="888888"/>
              </a:buClr>
              <a:buFont typeface="Calibri"/>
              <a:buNone/>
              <a:defRPr/>
            </a:lvl7pPr>
            <a:lvl8pPr indent="0" lvl="7" marL="3200400" rtl="0">
              <a:spcBef>
                <a:spcPts val="0"/>
              </a:spcBef>
              <a:buClr>
                <a:srgbClr val="888888"/>
              </a:buClr>
              <a:buFont typeface="Calibri"/>
              <a:buNone/>
              <a:defRPr/>
            </a:lvl8pPr>
            <a:lvl9pPr indent="0" lvl="8" marL="3657600" rtl="0">
              <a:spcBef>
                <a:spcPts val="0"/>
              </a:spcBef>
              <a:buClr>
                <a:srgbClr val="888888"/>
              </a:buClr>
              <a:buFont typeface="Calibri"/>
              <a:buNone/>
              <a:defRPr/>
            </a:lvl9pPr>
          </a:lstStyle>
          <a:p/>
        </p:txBody>
      </p:sp>
      <p:sp>
        <p:nvSpPr>
          <p:cNvPr id="30" name="Shape 3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2" name="Shape 3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x="0" y="0"/>
          <a:ext cx="0" cy="0"/>
          <a:chOff x="0" y="0"/>
          <a:chExt cx="0" cy="0"/>
        </a:xfrm>
      </p:grpSpPr>
      <p:sp>
        <p:nvSpPr>
          <p:cNvPr id="34" name="Shape 34"/>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5" name="Shape 35"/>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6" name="Shape 36"/>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7" name="Shape 3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8" name="Shape 3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9" name="Shape 3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0" name="Shape 40"/>
        <p:cNvGrpSpPr/>
        <p:nvPr/>
      </p:nvGrpSpPr>
      <p:grpSpPr>
        <a:xfrm>
          <a:off x="0" y="0"/>
          <a:ext cx="0" cy="0"/>
          <a:chOff x="0" y="0"/>
          <a:chExt cx="0" cy="0"/>
        </a:xfrm>
      </p:grpSpPr>
      <p:sp>
        <p:nvSpPr>
          <p:cNvPr id="41" name="Shape 41"/>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rtl="0">
              <a:spcBef>
                <a:spcPts val="0"/>
              </a:spcBef>
              <a:buFont typeface="Calibri"/>
              <a:buNone/>
              <a:defRPr/>
            </a:lvl1pPr>
            <a:lvl2pPr indent="0" lvl="1" marL="457200" rtl="0">
              <a:spcBef>
                <a:spcPts val="0"/>
              </a:spcBef>
              <a:buFont typeface="Calibri"/>
              <a:buNone/>
              <a:defRPr/>
            </a:lvl2pPr>
            <a:lvl3pPr indent="0" lvl="2" marL="914400" rtl="0">
              <a:spcBef>
                <a:spcPts val="0"/>
              </a:spcBef>
              <a:buFont typeface="Calibri"/>
              <a:buNone/>
              <a:defRPr/>
            </a:lvl3pPr>
            <a:lvl4pPr indent="0" lvl="3" marL="1371600" rtl="0">
              <a:spcBef>
                <a:spcPts val="0"/>
              </a:spcBef>
              <a:buFont typeface="Calibri"/>
              <a:buNone/>
              <a:defRPr/>
            </a:lvl4pPr>
            <a:lvl5pPr indent="0" lvl="4" marL="1828800" rtl="0">
              <a:spcBef>
                <a:spcPts val="0"/>
              </a:spcBef>
              <a:buFont typeface="Calibri"/>
              <a:buNone/>
              <a:defRPr/>
            </a:lvl5pPr>
            <a:lvl6pPr indent="0" lvl="5" marL="2286000" rtl="0">
              <a:spcBef>
                <a:spcPts val="0"/>
              </a:spcBef>
              <a:buFont typeface="Calibri"/>
              <a:buNone/>
              <a:defRPr/>
            </a:lvl6pPr>
            <a:lvl7pPr indent="0" lvl="6" marL="2743200" rtl="0">
              <a:spcBef>
                <a:spcPts val="0"/>
              </a:spcBef>
              <a:buFont typeface="Calibri"/>
              <a:buNone/>
              <a:defRPr/>
            </a:lvl7pPr>
            <a:lvl8pPr indent="0" lvl="7" marL="3200400" rtl="0">
              <a:spcBef>
                <a:spcPts val="0"/>
              </a:spcBef>
              <a:buFont typeface="Calibri"/>
              <a:buNone/>
              <a:defRPr/>
            </a:lvl8pPr>
            <a:lvl9pPr indent="0" lvl="8" marL="3657600" rtl="0">
              <a:spcBef>
                <a:spcPts val="0"/>
              </a:spcBef>
              <a:buFont typeface="Calibri"/>
              <a:buNone/>
              <a:defRPr/>
            </a:lvl9pPr>
          </a:lstStyle>
          <a:p/>
        </p:txBody>
      </p:sp>
      <p:sp>
        <p:nvSpPr>
          <p:cNvPr id="43" name="Shape 43"/>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 name="Shape 44"/>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rtl="0">
              <a:spcBef>
                <a:spcPts val="0"/>
              </a:spcBef>
              <a:buFont typeface="Calibri"/>
              <a:buNone/>
              <a:defRPr/>
            </a:lvl1pPr>
            <a:lvl2pPr indent="0" lvl="1" marL="457200" rtl="0">
              <a:spcBef>
                <a:spcPts val="0"/>
              </a:spcBef>
              <a:buFont typeface="Calibri"/>
              <a:buNone/>
              <a:defRPr/>
            </a:lvl2pPr>
            <a:lvl3pPr indent="0" lvl="2" marL="914400" rtl="0">
              <a:spcBef>
                <a:spcPts val="0"/>
              </a:spcBef>
              <a:buFont typeface="Calibri"/>
              <a:buNone/>
              <a:defRPr/>
            </a:lvl3pPr>
            <a:lvl4pPr indent="0" lvl="3" marL="1371600" rtl="0">
              <a:spcBef>
                <a:spcPts val="0"/>
              </a:spcBef>
              <a:buFont typeface="Calibri"/>
              <a:buNone/>
              <a:defRPr/>
            </a:lvl4pPr>
            <a:lvl5pPr indent="0" lvl="4" marL="1828800" rtl="0">
              <a:spcBef>
                <a:spcPts val="0"/>
              </a:spcBef>
              <a:buFont typeface="Calibri"/>
              <a:buNone/>
              <a:defRPr/>
            </a:lvl5pPr>
            <a:lvl6pPr indent="0" lvl="5" marL="2286000" rtl="0">
              <a:spcBef>
                <a:spcPts val="0"/>
              </a:spcBef>
              <a:buFont typeface="Calibri"/>
              <a:buNone/>
              <a:defRPr/>
            </a:lvl6pPr>
            <a:lvl7pPr indent="0" lvl="6" marL="2743200" rtl="0">
              <a:spcBef>
                <a:spcPts val="0"/>
              </a:spcBef>
              <a:buFont typeface="Calibri"/>
              <a:buNone/>
              <a:defRPr/>
            </a:lvl7pPr>
            <a:lvl8pPr indent="0" lvl="7" marL="3200400" rtl="0">
              <a:spcBef>
                <a:spcPts val="0"/>
              </a:spcBef>
              <a:buFont typeface="Calibri"/>
              <a:buNone/>
              <a:defRPr/>
            </a:lvl8pPr>
            <a:lvl9pPr indent="0" lvl="8" marL="3657600" rtl="0">
              <a:spcBef>
                <a:spcPts val="0"/>
              </a:spcBef>
              <a:buFont typeface="Calibri"/>
              <a:buNone/>
              <a:defRPr/>
            </a:lvl9pPr>
          </a:lstStyle>
          <a:p/>
        </p:txBody>
      </p:sp>
      <p:sp>
        <p:nvSpPr>
          <p:cNvPr id="45" name="Shape 45"/>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 name="Shape 4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8" name="Shape 4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 name="Shape 5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3" name="Shape 5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rtl="0">
              <a:spcBef>
                <a:spcPts val="0"/>
              </a:spcBef>
              <a:buFont typeface="Calibri"/>
              <a:buNone/>
              <a:defRPr/>
            </a:lvl1pPr>
            <a:lvl2pPr indent="0" lvl="1" marL="457200" rtl="0">
              <a:spcBef>
                <a:spcPts val="0"/>
              </a:spcBef>
              <a:buFont typeface="Calibri"/>
              <a:buNone/>
              <a:defRPr/>
            </a:lvl2pPr>
            <a:lvl3pPr indent="0" lvl="2" marL="914400" rtl="0">
              <a:spcBef>
                <a:spcPts val="0"/>
              </a:spcBef>
              <a:buFont typeface="Calibri"/>
              <a:buNone/>
              <a:defRPr/>
            </a:lvl3pPr>
            <a:lvl4pPr indent="0" lvl="3" marL="1371600" rtl="0">
              <a:spcBef>
                <a:spcPts val="0"/>
              </a:spcBef>
              <a:buFont typeface="Calibri"/>
              <a:buNone/>
              <a:defRPr/>
            </a:lvl4pPr>
            <a:lvl5pPr indent="0" lvl="4" marL="1828800" rtl="0">
              <a:spcBef>
                <a:spcPts val="0"/>
              </a:spcBef>
              <a:buFont typeface="Calibri"/>
              <a:buNone/>
              <a:defRPr/>
            </a:lvl5pPr>
            <a:lvl6pPr indent="0" lvl="5" marL="2286000" rtl="0">
              <a:spcBef>
                <a:spcPts val="0"/>
              </a:spcBef>
              <a:buFont typeface="Calibri"/>
              <a:buNone/>
              <a:defRPr/>
            </a:lvl6pPr>
            <a:lvl7pPr indent="0" lvl="6" marL="2743200" rtl="0">
              <a:spcBef>
                <a:spcPts val="0"/>
              </a:spcBef>
              <a:buFont typeface="Calibri"/>
              <a:buNone/>
              <a:defRPr/>
            </a:lvl7pPr>
            <a:lvl8pPr indent="0" lvl="7" marL="3200400" rtl="0">
              <a:spcBef>
                <a:spcPts val="0"/>
              </a:spcBef>
              <a:buFont typeface="Calibri"/>
              <a:buNone/>
              <a:defRPr/>
            </a:lvl8pPr>
            <a:lvl9pPr indent="0" lvl="8" marL="3657600" rtl="0">
              <a:spcBef>
                <a:spcPts val="0"/>
              </a:spcBef>
              <a:buFont typeface="Calibri"/>
              <a:buNone/>
              <a:defRPr/>
            </a:lvl9pPr>
          </a:lstStyle>
          <a:p/>
        </p:txBody>
      </p:sp>
      <p:sp>
        <p:nvSpPr>
          <p:cNvPr id="62" name="Shape 6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64" name="Shape 6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399" cy="566737"/>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p:nvPr>
            <p:ph idx="2" type="pic"/>
          </p:nvPr>
        </p:nvSpPr>
        <p:spPr>
          <a:xfrm>
            <a:off x="1792288" y="612775"/>
            <a:ext cx="5486399" cy="4114800"/>
          </a:xfrm>
          <a:prstGeom prst="rect">
            <a:avLst/>
          </a:prstGeom>
          <a:noFill/>
          <a:ln>
            <a:noFill/>
          </a:ln>
        </p:spPr>
      </p:sp>
      <p:sp>
        <p:nvSpPr>
          <p:cNvPr id="68" name="Shape 68"/>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rtl="0">
              <a:spcBef>
                <a:spcPts val="0"/>
              </a:spcBef>
              <a:buFont typeface="Calibri"/>
              <a:buNone/>
              <a:defRPr/>
            </a:lvl1pPr>
            <a:lvl2pPr indent="0" lvl="1" marL="457200" rtl="0">
              <a:spcBef>
                <a:spcPts val="0"/>
              </a:spcBef>
              <a:buFont typeface="Calibri"/>
              <a:buNone/>
              <a:defRPr/>
            </a:lvl2pPr>
            <a:lvl3pPr indent="0" lvl="2" marL="914400" rtl="0">
              <a:spcBef>
                <a:spcPts val="0"/>
              </a:spcBef>
              <a:buFont typeface="Calibri"/>
              <a:buNone/>
              <a:defRPr/>
            </a:lvl3pPr>
            <a:lvl4pPr indent="0" lvl="3" marL="1371600" rtl="0">
              <a:spcBef>
                <a:spcPts val="0"/>
              </a:spcBef>
              <a:buFont typeface="Calibri"/>
              <a:buNone/>
              <a:defRPr/>
            </a:lvl4pPr>
            <a:lvl5pPr indent="0" lvl="4" marL="1828800" rtl="0">
              <a:spcBef>
                <a:spcPts val="0"/>
              </a:spcBef>
              <a:buFont typeface="Calibri"/>
              <a:buNone/>
              <a:defRPr/>
            </a:lvl5pPr>
            <a:lvl6pPr indent="0" lvl="5" marL="2286000" rtl="0">
              <a:spcBef>
                <a:spcPts val="0"/>
              </a:spcBef>
              <a:buFont typeface="Calibri"/>
              <a:buNone/>
              <a:defRPr/>
            </a:lvl6pPr>
            <a:lvl7pPr indent="0" lvl="6" marL="2743200" rtl="0">
              <a:spcBef>
                <a:spcPts val="0"/>
              </a:spcBef>
              <a:buFont typeface="Calibri"/>
              <a:buNone/>
              <a:defRPr/>
            </a:lvl7pPr>
            <a:lvl8pPr indent="0" lvl="7" marL="3200400" rtl="0">
              <a:spcBef>
                <a:spcPts val="0"/>
              </a:spcBef>
              <a:buFont typeface="Calibri"/>
              <a:buNone/>
              <a:defRPr/>
            </a:lvl8pPr>
            <a:lvl9pPr indent="0" lvl="8" marL="3657600" rtl="0">
              <a:spcBef>
                <a:spcPts val="0"/>
              </a:spcBef>
              <a:buFont typeface="Calibri"/>
              <a:buNone/>
              <a:defRPr/>
            </a:lvl9pPr>
          </a:lstStyle>
          <a:p/>
        </p:txBody>
      </p:sp>
      <p:sp>
        <p:nvSpPr>
          <p:cNvPr id="69" name="Shape 6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1" name="Shape 7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Font typeface="Arial"/>
              <a:buChar char="•"/>
              <a:defRPr/>
            </a:lvl1pPr>
            <a:lvl2pPr indent="-107950" lvl="1" marL="742950" marR="0" rtl="0" algn="l">
              <a:spcBef>
                <a:spcPts val="560"/>
              </a:spcBef>
              <a:buClr>
                <a:schemeClr val="dk1"/>
              </a:buClr>
              <a:buFont typeface="Arial"/>
              <a:buChar char="–"/>
              <a:defRPr/>
            </a:lvl2pPr>
            <a:lvl3pPr indent="-76200" lvl="2" marL="1143000" marR="0" rtl="0" algn="l">
              <a:spcBef>
                <a:spcPts val="480"/>
              </a:spcBef>
              <a:buClr>
                <a:schemeClr val="dk1"/>
              </a:buClr>
              <a:buFont typeface="Arial"/>
              <a:buChar char="•"/>
              <a:defRPr/>
            </a:lvl3pPr>
            <a:lvl4pPr indent="-101600" lvl="3" marL="1600200" marR="0" rtl="0" algn="l">
              <a:spcBef>
                <a:spcPts val="400"/>
              </a:spcBef>
              <a:buClr>
                <a:schemeClr val="dk1"/>
              </a:buClr>
              <a:buFont typeface="Arial"/>
              <a:buChar char="–"/>
              <a:defRPr/>
            </a:lvl4pPr>
            <a:lvl5pPr indent="-101600" lvl="4" marL="2057400" marR="0" rtl="0" algn="l">
              <a:spcBef>
                <a:spcPts val="400"/>
              </a:spcBef>
              <a:buClr>
                <a:schemeClr val="dk1"/>
              </a:buClr>
              <a:buFont typeface="Arial"/>
              <a:buChar char="»"/>
              <a:defRPr/>
            </a:lvl5pPr>
            <a:lvl6pPr indent="-101600" lvl="5" marL="2514600" marR="0" rtl="0" algn="l">
              <a:spcBef>
                <a:spcPts val="400"/>
              </a:spcBef>
              <a:buClr>
                <a:schemeClr val="dk1"/>
              </a:buClr>
              <a:buFont typeface="Arial"/>
              <a:buChar char="•"/>
              <a:defRPr/>
            </a:lvl6pPr>
            <a:lvl7pPr indent="-101600" lvl="6" marL="2971800" marR="0" rtl="0" algn="l">
              <a:spcBef>
                <a:spcPts val="400"/>
              </a:spcBef>
              <a:buClr>
                <a:schemeClr val="dk1"/>
              </a:buClr>
              <a:buFont typeface="Arial"/>
              <a:buChar char="•"/>
              <a:defRPr/>
            </a:lvl7pPr>
            <a:lvl8pPr indent="-101600" lvl="7" marL="3429000" marR="0" rtl="0" algn="l">
              <a:spcBef>
                <a:spcPts val="400"/>
              </a:spcBef>
              <a:buClr>
                <a:schemeClr val="dk1"/>
              </a:buClr>
              <a:buFont typeface="Arial"/>
              <a:buChar char="•"/>
              <a:defRPr/>
            </a:lvl8pPr>
            <a:lvl9pPr indent="-101600" lvl="8" marL="3886200" marR="0" rtl="0" algn="l">
              <a:spcBef>
                <a:spcPts val="400"/>
              </a:spcBef>
              <a:buClr>
                <a:schemeClr val="dk1"/>
              </a:buClr>
              <a:buFont typeface="Arial"/>
              <a:buChar char="•"/>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jpg"/><Relationship Id="rId4" Type="http://schemas.openxmlformats.org/officeDocument/2006/relationships/image" Target="../media/image6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69.jpg"/><Relationship Id="rId5" Type="http://schemas.openxmlformats.org/officeDocument/2006/relationships/image" Target="../media/image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69.jpg"/><Relationship Id="rId5"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6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jpg"/><Relationship Id="rId4" Type="http://schemas.openxmlformats.org/officeDocument/2006/relationships/image" Target="../media/image70.jpg"/><Relationship Id="rId5" Type="http://schemas.openxmlformats.org/officeDocument/2006/relationships/image" Target="../media/image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jpg"/><Relationship Id="rId4" Type="http://schemas.openxmlformats.org/officeDocument/2006/relationships/image" Target="../media/image70.jpg"/><Relationship Id="rId5" Type="http://schemas.openxmlformats.org/officeDocument/2006/relationships/image" Target="../media/image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jpg"/><Relationship Id="rId4" Type="http://schemas.openxmlformats.org/officeDocument/2006/relationships/image" Target="../media/image7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68.gif"/><Relationship Id="rId5" Type="http://schemas.openxmlformats.org/officeDocument/2006/relationships/image" Target="../media/image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68.gif"/><Relationship Id="rId5" Type="http://schemas.openxmlformats.org/officeDocument/2006/relationships/image" Target="../media/image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6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jpg"/><Relationship Id="rId4" Type="http://schemas.openxmlformats.org/officeDocument/2006/relationships/image" Target="../media/image71.jpg"/><Relationship Id="rId5" Type="http://schemas.openxmlformats.org/officeDocument/2006/relationships/image" Target="../media/image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jpg"/><Relationship Id="rId4" Type="http://schemas.openxmlformats.org/officeDocument/2006/relationships/image" Target="../media/image71.jpg"/><Relationship Id="rId5" Type="http://schemas.openxmlformats.org/officeDocument/2006/relationships/image" Target="../media/image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7.jpg"/><Relationship Id="rId4" Type="http://schemas.openxmlformats.org/officeDocument/2006/relationships/image" Target="../media/image7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72.jpg"/><Relationship Id="rId5"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72.jpg"/><Relationship Id="rId5" Type="http://schemas.openxmlformats.org/officeDocument/2006/relationships/image" Target="../media/image3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72.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9.jpg"/><Relationship Id="rId4" Type="http://schemas.openxmlformats.org/officeDocument/2006/relationships/image" Target="../media/image73.jpg"/><Relationship Id="rId5"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9.jpg"/><Relationship Id="rId4" Type="http://schemas.openxmlformats.org/officeDocument/2006/relationships/image" Target="../media/image73.jpg"/><Relationship Id="rId5"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9.jpg"/><Relationship Id="rId4" Type="http://schemas.openxmlformats.org/officeDocument/2006/relationships/image" Target="../media/image73.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74.jp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74.jpg"/><Relationship Id="rId5" Type="http://schemas.openxmlformats.org/officeDocument/2006/relationships/image" Target="../media/image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7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76.jpg"/><Relationship Id="rId5" Type="http://schemas.openxmlformats.org/officeDocument/2006/relationships/image" Target="../media/image3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76.jpg"/><Relationship Id="rId5" Type="http://schemas.openxmlformats.org/officeDocument/2006/relationships/image" Target="../media/image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76.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jpg"/><Relationship Id="rId4" Type="http://schemas.openxmlformats.org/officeDocument/2006/relationships/image" Target="../media/image75.jpg"/><Relationship Id="rId5" Type="http://schemas.openxmlformats.org/officeDocument/2006/relationships/image" Target="../media/image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jpg"/><Relationship Id="rId4" Type="http://schemas.openxmlformats.org/officeDocument/2006/relationships/image" Target="../media/image75.jpg"/><Relationship Id="rId5" Type="http://schemas.openxmlformats.org/officeDocument/2006/relationships/image" Target="../media/image1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jpg"/><Relationship Id="rId4" Type="http://schemas.openxmlformats.org/officeDocument/2006/relationships/image" Target="../media/image75.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80.jpg"/><Relationship Id="rId5" Type="http://schemas.openxmlformats.org/officeDocument/2006/relationships/image" Target="../media/image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80.jp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8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jpg"/><Relationship Id="rId4" Type="http://schemas.openxmlformats.org/officeDocument/2006/relationships/image" Target="../media/image78.jpg"/><Relationship Id="rId5" Type="http://schemas.openxmlformats.org/officeDocument/2006/relationships/image" Target="../media/image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jpg"/><Relationship Id="rId4" Type="http://schemas.openxmlformats.org/officeDocument/2006/relationships/image" Target="../media/image78.jpg"/><Relationship Id="rId5"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jpg"/><Relationship Id="rId4" Type="http://schemas.openxmlformats.org/officeDocument/2006/relationships/image" Target="../media/image7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77.jpg"/><Relationship Id="rId5"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77.jpg"/><Relationship Id="rId5" Type="http://schemas.openxmlformats.org/officeDocument/2006/relationships/image" Target="../media/image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png"/><Relationship Id="rId4" Type="http://schemas.openxmlformats.org/officeDocument/2006/relationships/image" Target="../media/image7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79.jpg"/><Relationship Id="rId5"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png"/><Relationship Id="rId4" Type="http://schemas.openxmlformats.org/officeDocument/2006/relationships/image" Target="../media/image79.jpg"/><Relationship Id="rId5" Type="http://schemas.openxmlformats.org/officeDocument/2006/relationships/image" Target="../media/image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7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2.jpg"/><Relationship Id="rId5"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7.jpg"/><Relationship Id="rId4" Type="http://schemas.openxmlformats.org/officeDocument/2006/relationships/image" Target="../media/image61.jpg"/><Relationship Id="rId5" Type="http://schemas.openxmlformats.org/officeDocument/2006/relationships/image" Target="../media/image3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jpg"/><Relationship Id="rId4" Type="http://schemas.openxmlformats.org/officeDocument/2006/relationships/image" Target="../media/image6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png"/><Relationship Id="rId4" Type="http://schemas.openxmlformats.org/officeDocument/2006/relationships/image" Target="../media/image81.jpg"/><Relationship Id="rId5" Type="http://schemas.openxmlformats.org/officeDocument/2006/relationships/image" Target="../media/image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png"/><Relationship Id="rId4" Type="http://schemas.openxmlformats.org/officeDocument/2006/relationships/image" Target="../media/image81.jpg"/><Relationship Id="rId5"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png"/><Relationship Id="rId4" Type="http://schemas.openxmlformats.org/officeDocument/2006/relationships/image" Target="../media/image8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jpg"/><Relationship Id="rId4" Type="http://schemas.openxmlformats.org/officeDocument/2006/relationships/image" Target="../media/image84.jpg"/><Relationship Id="rId5" Type="http://schemas.openxmlformats.org/officeDocument/2006/relationships/image" Target="../media/image3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jpg"/><Relationship Id="rId4" Type="http://schemas.openxmlformats.org/officeDocument/2006/relationships/image" Target="../media/image84.jpg"/><Relationship Id="rId5" Type="http://schemas.openxmlformats.org/officeDocument/2006/relationships/image" Target="../media/image3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jpg"/><Relationship Id="rId4" Type="http://schemas.openxmlformats.org/officeDocument/2006/relationships/image" Target="../media/image84.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png"/><Relationship Id="rId4" Type="http://schemas.openxmlformats.org/officeDocument/2006/relationships/image" Target="../media/image82.jpg"/><Relationship Id="rId5" Type="http://schemas.openxmlformats.org/officeDocument/2006/relationships/image" Target="../media/image3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png"/><Relationship Id="rId4" Type="http://schemas.openxmlformats.org/officeDocument/2006/relationships/image" Target="../media/image82.jp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2.jpg"/><Relationship Id="rId5"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png"/><Relationship Id="rId4" Type="http://schemas.openxmlformats.org/officeDocument/2006/relationships/image" Target="../media/image82.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jp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5.jp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17.jp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17.jp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26.jp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26.jp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4.jp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4.jp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8.jp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8.jp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jpg"/><Relationship Id="rId4" Type="http://schemas.openxmlformats.org/officeDocument/2006/relationships/image" Target="../media/image27.jp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image" Target="../media/image27.jp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32.jpg"/><Relationship Id="rId5" Type="http://schemas.openxmlformats.org/officeDocument/2006/relationships/image" Target="../media/image30.png"/><Relationship Id="rId6"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jpg"/><Relationship Id="rId4" Type="http://schemas.openxmlformats.org/officeDocument/2006/relationships/image" Target="../media/image32.jp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jpg"/><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33.jpg"/><Relationship Id="rId5"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image" Target="../media/image33.jpg"/><Relationship Id="rId5"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4.jpg"/><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4.jpg"/><Relationship Id="rId5"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6.jpg"/><Relationship Id="rId5"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6.jpg"/><Relationship Id="rId5"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jpg"/><Relationship Id="rId4" Type="http://schemas.openxmlformats.org/officeDocument/2006/relationships/image" Target="../media/image39.jpg"/><Relationship Id="rId5"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jpg"/><Relationship Id="rId4" Type="http://schemas.openxmlformats.org/officeDocument/2006/relationships/image" Target="../media/image39.jpg"/><Relationship Id="rId5"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jpg"/><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0.jpg"/><Relationship Id="rId5"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0.jpg"/><Relationship Id="rId5"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jpg"/><Relationship Id="rId4" Type="http://schemas.openxmlformats.org/officeDocument/2006/relationships/image" Target="../media/image41.jpg"/><Relationship Id="rId5"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jpg"/><Relationship Id="rId4" Type="http://schemas.openxmlformats.org/officeDocument/2006/relationships/image" Target="../media/image41.jpg"/><Relationship Id="rId5"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jpg"/><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jpg"/><Relationship Id="rId4" Type="http://schemas.openxmlformats.org/officeDocument/2006/relationships/image" Target="../media/image43.jpg"/><Relationship Id="rId5"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jpg"/><Relationship Id="rId4" Type="http://schemas.openxmlformats.org/officeDocument/2006/relationships/image" Target="../media/image43.jpg"/><Relationship Id="rId5"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jpg"/><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48.jpg"/><Relationship Id="rId5" Type="http://schemas.openxmlformats.org/officeDocument/2006/relationships/image" Target="../media/image47.jpg"/><Relationship Id="rId6"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48.jpg"/><Relationship Id="rId5" Type="http://schemas.openxmlformats.org/officeDocument/2006/relationships/image" Target="../media/image47.jpg"/><Relationship Id="rId6"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8.jpg"/><Relationship Id="rId5"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9.jpg"/><Relationship Id="rId4" Type="http://schemas.openxmlformats.org/officeDocument/2006/relationships/image" Target="../media/image45.jpg"/><Relationship Id="rId5"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9.jpg"/><Relationship Id="rId4" Type="http://schemas.openxmlformats.org/officeDocument/2006/relationships/image" Target="../media/image45.jpg"/><Relationship Id="rId5"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9.jpg"/><Relationship Id="rId4" Type="http://schemas.openxmlformats.org/officeDocument/2006/relationships/image" Target="../media/image4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50.jp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50.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5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51.jpg"/><Relationship Id="rId5"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51.jpg"/><Relationship Id="rId5"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5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53.jpg"/><Relationship Id="rId5"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53.jpg"/><Relationship Id="rId5"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5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jpg"/><Relationship Id="rId4" Type="http://schemas.openxmlformats.org/officeDocument/2006/relationships/image" Target="../media/image55.jpg"/><Relationship Id="rId5"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jpg"/><Relationship Id="rId4" Type="http://schemas.openxmlformats.org/officeDocument/2006/relationships/image" Target="../media/image55.jpg"/><Relationship Id="rId5"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jpg"/><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56.jpg"/><Relationship Id="rId5"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56.jpg"/><Relationship Id="rId5"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5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58.jpg"/><Relationship Id="rId5"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58.jpg"/><Relationship Id="rId5"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5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jpg"/><Relationship Id="rId4" Type="http://schemas.openxmlformats.org/officeDocument/2006/relationships/image" Target="../media/image61.jpg"/><Relationship Id="rId5"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jpg"/><Relationship Id="rId4" Type="http://schemas.openxmlformats.org/officeDocument/2006/relationships/image" Target="../media/image61.jpg"/><Relationship Id="rId5" Type="http://schemas.openxmlformats.org/officeDocument/2006/relationships/image" Target="../media/image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jpg"/><Relationship Id="rId4" Type="http://schemas.openxmlformats.org/officeDocument/2006/relationships/image" Target="../media/image6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9.jpg"/><Relationship Id="rId4" Type="http://schemas.openxmlformats.org/officeDocument/2006/relationships/image" Target="../media/image59.jpg"/><Relationship Id="rId5"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9.jpg"/><Relationship Id="rId4" Type="http://schemas.openxmlformats.org/officeDocument/2006/relationships/image" Target="../media/image59.jpg"/><Relationship Id="rId5"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9.jpg"/><Relationship Id="rId4" Type="http://schemas.openxmlformats.org/officeDocument/2006/relationships/image" Target="../media/image5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63.jpg"/><Relationship Id="rId5"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63.jpg"/><Relationship Id="rId5"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6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jpg"/><Relationship Id="rId4" Type="http://schemas.openxmlformats.org/officeDocument/2006/relationships/image" Target="../media/image64.jpg"/><Relationship Id="rId5" Type="http://schemas.openxmlformats.org/officeDocument/2006/relationships/image" Target="../media/image66.jpg"/><Relationship Id="rId6" Type="http://schemas.openxmlformats.org/officeDocument/2006/relationships/image" Target="../media/image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jpg"/><Relationship Id="rId4" Type="http://schemas.openxmlformats.org/officeDocument/2006/relationships/image" Target="../media/image64.jpg"/><Relationship Id="rId5" Type="http://schemas.openxmlformats.org/officeDocument/2006/relationships/image" Target="../media/image66.jpg"/><Relationship Id="rId6"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jpg"/><Relationship Id="rId4" Type="http://schemas.openxmlformats.org/officeDocument/2006/relationships/image" Target="../media/image64.jpg"/><Relationship Id="rId5" Type="http://schemas.openxmlformats.org/officeDocument/2006/relationships/image" Target="../media/image6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jpg"/><Relationship Id="rId4" Type="http://schemas.openxmlformats.org/officeDocument/2006/relationships/image" Target="../media/image67.jpg"/><Relationship Id="rId5" Type="http://schemas.openxmlformats.org/officeDocument/2006/relationships/image" Target="../media/image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jpg"/><Relationship Id="rId4" Type="http://schemas.openxmlformats.org/officeDocument/2006/relationships/image" Target="../media/image67.jpg"/><Relationship Id="rId5"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9" name="Shape 89"/>
          <p:cNvSpPr/>
          <p:nvPr/>
        </p:nvSpPr>
        <p:spPr>
          <a:xfrm>
            <a:off x="2133600" y="304800"/>
            <a:ext cx="5257799" cy="461664"/>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400" u="none" cap="none" strike="noStrike">
              <a:solidFill>
                <a:srgbClr val="FFFF00"/>
              </a:solidFill>
              <a:latin typeface="Calibri"/>
              <a:ea typeface="Calibri"/>
              <a:cs typeface="Calibri"/>
              <a:sym typeface="Calibri"/>
            </a:endParaRPr>
          </a:p>
        </p:txBody>
      </p:sp>
      <p:pic>
        <p:nvPicPr>
          <p:cNvPr descr="tu duy.png" id="90" name="Shape 90"/>
          <p:cNvPicPr preferRelativeResize="0"/>
          <p:nvPr/>
        </p:nvPicPr>
        <p:blipFill rotWithShape="1">
          <a:blip r:embed="rId4">
            <a:alphaModFix/>
          </a:blip>
          <a:srcRect b="0" l="0" r="0" t="0"/>
          <a:stretch/>
        </p:blipFill>
        <p:spPr>
          <a:xfrm>
            <a:off x="2378526" y="1750785"/>
            <a:ext cx="4855028" cy="2427515"/>
          </a:xfrm>
          <a:prstGeom prst="roundRect">
            <a:avLst>
              <a:gd fmla="val 8594" name="adj"/>
            </a:avLst>
          </a:prstGeom>
          <a:solidFill>
            <a:srgbClr val="EEEEEE"/>
          </a:solidFill>
          <a:ln>
            <a:noFill/>
          </a:ln>
        </p:spPr>
      </p:pic>
      <p:sp>
        <p:nvSpPr>
          <p:cNvPr id="91" name="Shape 91"/>
          <p:cNvSpPr/>
          <p:nvPr/>
        </p:nvSpPr>
        <p:spPr>
          <a:xfrm>
            <a:off x="2895600" y="58578"/>
            <a:ext cx="7166431"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000" u="none" cap="none" strike="noStrike">
                <a:solidFill>
                  <a:srgbClr val="00B050"/>
                </a:solidFill>
                <a:latin typeface="Times New Roman"/>
                <a:ea typeface="Times New Roman"/>
                <a:cs typeface="Times New Roman"/>
                <a:sym typeface="Times New Roman"/>
              </a:rPr>
              <a:t>TRUNG TÂM ĐÀO TẠO BẢN LĨNH SỐNG</a:t>
            </a:r>
            <a:br>
              <a:rPr b="1" i="0" lang="en-US" sz="2000" u="none" cap="none" strike="noStrike">
                <a:solidFill>
                  <a:srgbClr val="00B050"/>
                </a:solidFill>
                <a:latin typeface="Times New Roman"/>
                <a:ea typeface="Times New Roman"/>
                <a:cs typeface="Times New Roman"/>
                <a:sym typeface="Times New Roman"/>
              </a:rPr>
            </a:br>
            <a:r>
              <a:rPr b="1" i="0" lang="en-US" sz="2000" u="sng" cap="none" strike="noStrike">
                <a:solidFill>
                  <a:srgbClr val="00B050"/>
                </a:solidFill>
                <a:latin typeface="Times New Roman"/>
                <a:ea typeface="Times New Roman"/>
                <a:cs typeface="Times New Roman"/>
                <a:sym typeface="Times New Roman"/>
              </a:rPr>
              <a:t>HANHTRANGSONG.VN</a:t>
            </a:r>
          </a:p>
        </p:txBody>
      </p:sp>
      <p:sp>
        <p:nvSpPr>
          <p:cNvPr id="92" name="Shape 92"/>
          <p:cNvSpPr/>
          <p:nvPr/>
        </p:nvSpPr>
        <p:spPr>
          <a:xfrm>
            <a:off x="1424766" y="5250544"/>
            <a:ext cx="6062237" cy="1200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EAAF1A"/>
                </a:solidFill>
                <a:latin typeface="Times New Roman"/>
                <a:ea typeface="Times New Roman"/>
                <a:cs typeface="Times New Roman"/>
                <a:sym typeface="Times New Roman"/>
              </a:rPr>
              <a:t>50 CÂU ĐỐ VUI </a:t>
            </a:r>
            <a:br>
              <a:rPr b="1" i="0" lang="en-US" sz="3600" u="none" cap="none" strike="noStrike">
                <a:solidFill>
                  <a:srgbClr val="EAAF1A"/>
                </a:solidFill>
                <a:latin typeface="Times New Roman"/>
                <a:ea typeface="Times New Roman"/>
                <a:cs typeface="Times New Roman"/>
                <a:sym typeface="Times New Roman"/>
              </a:rPr>
            </a:br>
            <a:r>
              <a:rPr b="1" i="0" lang="en-US" sz="3600" u="none" cap="none" strike="noStrike">
                <a:solidFill>
                  <a:srgbClr val="EAAF1A"/>
                </a:solidFill>
                <a:latin typeface="Times New Roman"/>
                <a:ea typeface="Times New Roman"/>
                <a:cs typeface="Times New Roman"/>
                <a:sym typeface="Times New Roman"/>
              </a:rPr>
              <a:t>PHÁ VỠ LỐI MÒN TƯ DUY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b="0" l="0" r="0" t="0"/>
          <a:stretch/>
        </p:blipFill>
        <p:spPr>
          <a:xfrm>
            <a:off x="0" y="42332"/>
            <a:ext cx="9144000" cy="6815666"/>
          </a:xfrm>
          <a:prstGeom prst="rect">
            <a:avLst/>
          </a:prstGeom>
          <a:noFill/>
          <a:ln>
            <a:noFill/>
          </a:ln>
        </p:spPr>
      </p:pic>
      <p:sp>
        <p:nvSpPr>
          <p:cNvPr id="202" name="Shape 202"/>
          <p:cNvSpPr/>
          <p:nvPr/>
        </p:nvSpPr>
        <p:spPr>
          <a:xfrm>
            <a:off x="1872344" y="5479139"/>
            <a:ext cx="5943598"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Thứ gì càng rửa càng dơ?</a:t>
            </a:r>
          </a:p>
        </p:txBody>
      </p:sp>
      <p:graphicFrame>
        <p:nvGraphicFramePr>
          <p:cNvPr id="203" name="Shape 203"/>
          <p:cNvGraphicFramePr/>
          <p:nvPr/>
        </p:nvGraphicFramePr>
        <p:xfrm>
          <a:off x="2362200" y="3733800"/>
          <a:ext cx="3000000" cy="3000000"/>
        </p:xfrm>
        <a:graphic>
          <a:graphicData uri="http://schemas.openxmlformats.org/drawingml/2006/table">
            <a:tbl>
              <a:tblPr bandRow="1" firstRow="1">
                <a:noFill/>
                <a:tableStyleId>{4A843381-55BB-4712-BB0C-B8A37DB1063F}</a:tableStyleId>
              </a:tblPr>
              <a:tblGrid>
                <a:gridCol w="1104900"/>
                <a:gridCol w="1104900"/>
                <a:gridCol w="1104900"/>
                <a:gridCol w="1104900"/>
              </a:tblGrid>
              <a:tr h="736600">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Ớ</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id="204" name="Shape 204"/>
          <p:cNvPicPr preferRelativeResize="0"/>
          <p:nvPr/>
        </p:nvPicPr>
        <p:blipFill rotWithShape="1">
          <a:blip r:embed="rId4">
            <a:alphaModFix/>
          </a:blip>
          <a:srcRect b="0" l="0" r="0" t="0"/>
          <a:stretch/>
        </p:blipFill>
        <p:spPr>
          <a:xfrm>
            <a:off x="2971800" y="838200"/>
            <a:ext cx="3416390" cy="2565398"/>
          </a:xfrm>
          <a:prstGeom prst="ellipse">
            <a:avLst/>
          </a:prstGeom>
          <a:noFill/>
          <a:ln>
            <a:noFill/>
          </a:ln>
        </p:spPr>
      </p:pic>
      <p:sp>
        <p:nvSpPr>
          <p:cNvPr id="205" name="Shape 205"/>
          <p:cNvSpPr/>
          <p:nvPr/>
        </p:nvSpPr>
        <p:spPr>
          <a:xfrm>
            <a:off x="232223" y="5566230"/>
            <a:ext cx="1752600"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3: </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pic>
        <p:nvPicPr>
          <p:cNvPr id="1461" name="Shape 1461"/>
          <p:cNvPicPr preferRelativeResize="0"/>
          <p:nvPr/>
        </p:nvPicPr>
        <p:blipFill rotWithShape="1">
          <a:blip r:embed="rId3">
            <a:alphaModFix/>
          </a:blip>
          <a:srcRect b="0" l="0" r="0" t="0"/>
          <a:stretch/>
        </p:blipFill>
        <p:spPr>
          <a:xfrm>
            <a:off x="0" y="-152400"/>
            <a:ext cx="9143998" cy="7315200"/>
          </a:xfrm>
          <a:prstGeom prst="rect">
            <a:avLst/>
          </a:prstGeom>
          <a:noFill/>
          <a:ln>
            <a:noFill/>
          </a:ln>
        </p:spPr>
      </p:pic>
      <p:pic>
        <p:nvPicPr>
          <p:cNvPr descr="VuThiHuong.jpg" id="1462" name="Shape 1462"/>
          <p:cNvPicPr preferRelativeResize="0"/>
          <p:nvPr/>
        </p:nvPicPr>
        <p:blipFill rotWithShape="1">
          <a:blip r:embed="rId4">
            <a:alphaModFix/>
          </a:blip>
          <a:srcRect b="0" l="0" r="0" t="0"/>
          <a:stretch/>
        </p:blipFill>
        <p:spPr>
          <a:xfrm>
            <a:off x="4191000" y="402770"/>
            <a:ext cx="4024085" cy="2753320"/>
          </a:xfrm>
          <a:prstGeom prst="ellipse">
            <a:avLst/>
          </a:prstGeom>
          <a:noFill/>
          <a:ln cap="rnd" cmpd="sng" w="63500">
            <a:solidFill>
              <a:srgbClr val="333333"/>
            </a:solidFill>
            <a:prstDash val="solid"/>
            <a:round/>
            <a:headEnd len="med" w="med" type="none"/>
            <a:tailEnd len="med" w="med" type="none"/>
          </a:ln>
        </p:spPr>
      </p:pic>
      <p:sp>
        <p:nvSpPr>
          <p:cNvPr id="1463" name="Shape 1463"/>
          <p:cNvSpPr/>
          <p:nvPr/>
        </p:nvSpPr>
        <p:spPr>
          <a:xfrm>
            <a:off x="533400" y="381000"/>
            <a:ext cx="175260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1464" name="Shape 1464"/>
          <p:cNvGraphicFramePr/>
          <p:nvPr/>
        </p:nvGraphicFramePr>
        <p:xfrm>
          <a:off x="2004367" y="431601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937250">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Ứ</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Ì</a:t>
                      </a:r>
                    </a:p>
                  </a:txBody>
                  <a:tcPr marT="45725" marB="45725" marR="91450" marL="91450"/>
                </a:tc>
              </a:tr>
            </a:tbl>
          </a:graphicData>
        </a:graphic>
      </p:graphicFrame>
      <p:sp>
        <p:nvSpPr>
          <p:cNvPr id="1465" name="Shape 1465"/>
          <p:cNvSpPr/>
          <p:nvPr/>
        </p:nvSpPr>
        <p:spPr>
          <a:xfrm>
            <a:off x="1661885" y="5253255"/>
            <a:ext cx="6172199"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5F497A"/>
                </a:solidFill>
                <a:latin typeface="Times New Roman"/>
                <a:ea typeface="Times New Roman"/>
                <a:cs typeface="Times New Roman"/>
                <a:sym typeface="Times New Roman"/>
              </a:rPr>
              <a:t>Bạn đang ở trong một cuộc đua và bạn vừa vượt qua người thứ nhì. Vậy bây giờ bạn đang ở vị trí nào trong đoàn đua ấy?</a:t>
            </a:r>
          </a:p>
        </p:txBody>
      </p:sp>
      <p:sp>
        <p:nvSpPr>
          <p:cNvPr id="1466" name="Shape 1466"/>
          <p:cNvSpPr/>
          <p:nvPr/>
        </p:nvSpPr>
        <p:spPr>
          <a:xfrm rot="-1128865">
            <a:off x="7696198" y="5656263"/>
            <a:ext cx="1447799" cy="1506537"/>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67" name="Shape 1467"/>
          <p:cNvSpPr/>
          <p:nvPr/>
        </p:nvSpPr>
        <p:spPr>
          <a:xfrm rot="-3833798">
            <a:off x="7708402" y="5621447"/>
            <a:ext cx="1447799" cy="1506536"/>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68" name="Shape 1468"/>
          <p:cNvSpPr/>
          <p:nvPr/>
        </p:nvSpPr>
        <p:spPr>
          <a:xfrm>
            <a:off x="7976707" y="591305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33</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2" name="Shape 1472"/>
        <p:cNvGrpSpPr/>
        <p:nvPr/>
      </p:nvGrpSpPr>
      <p:grpSpPr>
        <a:xfrm>
          <a:off x="0" y="0"/>
          <a:ext cx="0" cy="0"/>
          <a:chOff x="0" y="0"/>
          <a:chExt cx="0" cy="0"/>
        </a:xfrm>
      </p:grpSpPr>
      <p:pic>
        <p:nvPicPr>
          <p:cNvPr id="1473" name="Shape 147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474" name="Shape 1474"/>
          <p:cNvSpPr/>
          <p:nvPr/>
        </p:nvSpPr>
        <p:spPr>
          <a:xfrm>
            <a:off x="1914625" y="5551717"/>
            <a:ext cx="6003566" cy="61555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400" u="none" cap="none" strike="noStrike">
                <a:solidFill>
                  <a:schemeClr val="accent1"/>
                </a:solidFill>
                <a:latin typeface="Times New Roman"/>
                <a:ea typeface="Times New Roman"/>
                <a:cs typeface="Times New Roman"/>
                <a:sym typeface="Times New Roman"/>
              </a:rPr>
              <a:t>CON GÌ ĐẦU DÊ MÌNH ỐC?</a:t>
            </a:r>
          </a:p>
        </p:txBody>
      </p:sp>
      <p:pic>
        <p:nvPicPr>
          <p:cNvPr descr="12900031861229959361chudesafotoshopanullteamcom6.jpg" id="1475" name="Shape 1475"/>
          <p:cNvPicPr preferRelativeResize="0"/>
          <p:nvPr/>
        </p:nvPicPr>
        <p:blipFill rotWithShape="1">
          <a:blip r:embed="rId4">
            <a:alphaModFix/>
          </a:blip>
          <a:srcRect b="0" l="0" r="0" t="0"/>
          <a:stretch/>
        </p:blipFill>
        <p:spPr>
          <a:xfrm>
            <a:off x="203198" y="2151172"/>
            <a:ext cx="3491330" cy="2555653"/>
          </a:xfrm>
          <a:prstGeom prst="ellipse">
            <a:avLst/>
          </a:prstGeom>
          <a:noFill/>
          <a:ln>
            <a:noFill/>
          </a:ln>
        </p:spPr>
      </p:pic>
      <p:graphicFrame>
        <p:nvGraphicFramePr>
          <p:cNvPr id="1476" name="Shape 1476"/>
          <p:cNvGraphicFramePr/>
          <p:nvPr/>
        </p:nvGraphicFramePr>
        <p:xfrm>
          <a:off x="3048000" y="1066800"/>
          <a:ext cx="3000000" cy="3000000"/>
        </p:xfrm>
        <a:graphic>
          <a:graphicData uri="http://schemas.openxmlformats.org/drawingml/2006/table">
            <a:tbl>
              <a:tblPr bandRow="1" firstRow="1">
                <a:noFill/>
                <a:tableStyleId>{4A843381-55BB-4712-BB0C-B8A37DB1063F}</a:tableStyleId>
              </a:tblPr>
              <a:tblGrid>
                <a:gridCol w="965200"/>
                <a:gridCol w="965200"/>
                <a:gridCol w="965200"/>
                <a:gridCol w="965200"/>
                <a:gridCol w="965200"/>
                <a:gridCol w="965200"/>
              </a:tblGrid>
              <a:tr h="914400">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r>
            </a:tbl>
          </a:graphicData>
        </a:graphic>
      </p:graphicFrame>
      <p:sp>
        <p:nvSpPr>
          <p:cNvPr id="1477" name="Shape 1477"/>
          <p:cNvSpPr/>
          <p:nvPr/>
        </p:nvSpPr>
        <p:spPr>
          <a:xfrm>
            <a:off x="148057" y="5551716"/>
            <a:ext cx="162576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34</a:t>
            </a:r>
          </a:p>
        </p:txBody>
      </p:sp>
      <p:pic>
        <p:nvPicPr>
          <p:cNvPr id="1478" name="Shape 1478"/>
          <p:cNvPicPr preferRelativeResize="0"/>
          <p:nvPr/>
        </p:nvPicPr>
        <p:blipFill rotWithShape="1">
          <a:blip r:embed="rId5">
            <a:alphaModFix/>
          </a:blip>
          <a:srcRect b="0" l="0" r="0" t="0"/>
          <a:stretch/>
        </p:blipFill>
        <p:spPr>
          <a:xfrm>
            <a:off x="3067205" y="897004"/>
            <a:ext cx="891566" cy="990131"/>
          </a:xfrm>
          <a:prstGeom prst="rect">
            <a:avLst/>
          </a:prstGeom>
          <a:noFill/>
          <a:ln>
            <a:noFill/>
          </a:ln>
        </p:spPr>
      </p:pic>
      <p:pic>
        <p:nvPicPr>
          <p:cNvPr id="1479" name="Shape 1479"/>
          <p:cNvPicPr preferRelativeResize="0"/>
          <p:nvPr/>
        </p:nvPicPr>
        <p:blipFill rotWithShape="1">
          <a:blip r:embed="rId5">
            <a:alphaModFix/>
          </a:blip>
          <a:srcRect b="0" l="0" r="0" t="0"/>
          <a:stretch/>
        </p:blipFill>
        <p:spPr>
          <a:xfrm>
            <a:off x="5040308" y="911517"/>
            <a:ext cx="891566" cy="990131"/>
          </a:xfrm>
          <a:prstGeom prst="rect">
            <a:avLst/>
          </a:prstGeom>
          <a:noFill/>
          <a:ln>
            <a:noFill/>
          </a:ln>
        </p:spPr>
      </p:pic>
      <p:pic>
        <p:nvPicPr>
          <p:cNvPr id="1480" name="Shape 1480"/>
          <p:cNvPicPr preferRelativeResize="0"/>
          <p:nvPr/>
        </p:nvPicPr>
        <p:blipFill rotWithShape="1">
          <a:blip r:embed="rId5">
            <a:alphaModFix/>
          </a:blip>
          <a:srcRect b="0" l="0" r="0" t="0"/>
          <a:stretch/>
        </p:blipFill>
        <p:spPr>
          <a:xfrm>
            <a:off x="6019800" y="911516"/>
            <a:ext cx="891566" cy="990131"/>
          </a:xfrm>
          <a:prstGeom prst="rect">
            <a:avLst/>
          </a:prstGeom>
          <a:noFill/>
          <a:ln>
            <a:noFill/>
          </a:ln>
        </p:spPr>
      </p:pic>
      <p:pic>
        <p:nvPicPr>
          <p:cNvPr id="1481" name="Shape 1481"/>
          <p:cNvPicPr preferRelativeResize="0"/>
          <p:nvPr/>
        </p:nvPicPr>
        <p:blipFill rotWithShape="1">
          <a:blip r:embed="rId5">
            <a:alphaModFix/>
          </a:blip>
          <a:srcRect b="0" l="0" r="0" t="0"/>
          <a:stretch/>
        </p:blipFill>
        <p:spPr>
          <a:xfrm>
            <a:off x="7026627" y="911517"/>
            <a:ext cx="891566" cy="990131"/>
          </a:xfrm>
          <a:prstGeom prst="rect">
            <a:avLst/>
          </a:prstGeom>
          <a:noFill/>
          <a:ln>
            <a:noFill/>
          </a:ln>
        </p:spPr>
      </p:pic>
      <p:pic>
        <p:nvPicPr>
          <p:cNvPr id="1482" name="Shape 1482"/>
          <p:cNvPicPr preferRelativeResize="0"/>
          <p:nvPr/>
        </p:nvPicPr>
        <p:blipFill rotWithShape="1">
          <a:blip r:embed="rId5">
            <a:alphaModFix/>
          </a:blip>
          <a:srcRect b="0" l="0" r="0" t="0"/>
          <a:stretch/>
        </p:blipFill>
        <p:spPr>
          <a:xfrm>
            <a:off x="7961735" y="926032"/>
            <a:ext cx="891566" cy="990131"/>
          </a:xfrm>
          <a:prstGeom prst="rect">
            <a:avLst/>
          </a:prstGeom>
          <a:noFill/>
          <a:ln>
            <a:noFill/>
          </a:ln>
        </p:spPr>
      </p:pic>
      <p:pic>
        <p:nvPicPr>
          <p:cNvPr id="1483" name="Shape 1483"/>
          <p:cNvPicPr preferRelativeResize="0"/>
          <p:nvPr/>
        </p:nvPicPr>
        <p:blipFill rotWithShape="1">
          <a:blip r:embed="rId5">
            <a:alphaModFix/>
          </a:blip>
          <a:srcRect b="0" l="0" r="0" t="0"/>
          <a:stretch/>
        </p:blipFill>
        <p:spPr>
          <a:xfrm>
            <a:off x="4024842" y="911516"/>
            <a:ext cx="891566" cy="99013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7" name="Shape 1487"/>
        <p:cNvGrpSpPr/>
        <p:nvPr/>
      </p:nvGrpSpPr>
      <p:grpSpPr>
        <a:xfrm>
          <a:off x="0" y="0"/>
          <a:ext cx="0" cy="0"/>
          <a:chOff x="0" y="0"/>
          <a:chExt cx="0" cy="0"/>
        </a:xfrm>
      </p:grpSpPr>
      <p:pic>
        <p:nvPicPr>
          <p:cNvPr id="1488" name="Shape 1488"/>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489" name="Shape 1489"/>
          <p:cNvSpPr/>
          <p:nvPr/>
        </p:nvSpPr>
        <p:spPr>
          <a:xfrm>
            <a:off x="1914625" y="5551717"/>
            <a:ext cx="6003566" cy="61555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400" u="none" cap="none" strike="noStrike">
                <a:solidFill>
                  <a:schemeClr val="accent1"/>
                </a:solidFill>
                <a:latin typeface="Times New Roman"/>
                <a:ea typeface="Times New Roman"/>
                <a:cs typeface="Times New Roman"/>
                <a:sym typeface="Times New Roman"/>
              </a:rPr>
              <a:t>CON GÌ ĐẦU DÊ MÌNH ỐC?</a:t>
            </a:r>
          </a:p>
        </p:txBody>
      </p:sp>
      <p:pic>
        <p:nvPicPr>
          <p:cNvPr descr="12900031861229959361chudesafotoshopanullteamcom6.jpg" id="1490" name="Shape 1490"/>
          <p:cNvPicPr preferRelativeResize="0"/>
          <p:nvPr/>
        </p:nvPicPr>
        <p:blipFill rotWithShape="1">
          <a:blip r:embed="rId4">
            <a:alphaModFix/>
          </a:blip>
          <a:srcRect b="0" l="0" r="0" t="0"/>
          <a:stretch/>
        </p:blipFill>
        <p:spPr>
          <a:xfrm>
            <a:off x="203198" y="2151172"/>
            <a:ext cx="3491330" cy="2555653"/>
          </a:xfrm>
          <a:prstGeom prst="ellipse">
            <a:avLst/>
          </a:prstGeom>
          <a:noFill/>
          <a:ln>
            <a:noFill/>
          </a:ln>
        </p:spPr>
      </p:pic>
      <p:graphicFrame>
        <p:nvGraphicFramePr>
          <p:cNvPr id="1491" name="Shape 1491"/>
          <p:cNvGraphicFramePr/>
          <p:nvPr/>
        </p:nvGraphicFramePr>
        <p:xfrm>
          <a:off x="3048000" y="1066800"/>
          <a:ext cx="3000000" cy="3000000"/>
        </p:xfrm>
        <a:graphic>
          <a:graphicData uri="http://schemas.openxmlformats.org/drawingml/2006/table">
            <a:tbl>
              <a:tblPr bandRow="1" firstRow="1">
                <a:noFill/>
                <a:tableStyleId>{4A843381-55BB-4712-BB0C-B8A37DB1063F}</a:tableStyleId>
              </a:tblPr>
              <a:tblGrid>
                <a:gridCol w="965200"/>
                <a:gridCol w="965200"/>
                <a:gridCol w="965200"/>
                <a:gridCol w="965200"/>
                <a:gridCol w="965200"/>
                <a:gridCol w="965200"/>
              </a:tblGrid>
              <a:tr h="914400">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r>
            </a:tbl>
          </a:graphicData>
        </a:graphic>
      </p:graphicFrame>
      <p:sp>
        <p:nvSpPr>
          <p:cNvPr id="1492" name="Shape 1492"/>
          <p:cNvSpPr/>
          <p:nvPr/>
        </p:nvSpPr>
        <p:spPr>
          <a:xfrm>
            <a:off x="148057" y="5551716"/>
            <a:ext cx="162576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34</a:t>
            </a:r>
          </a:p>
        </p:txBody>
      </p:sp>
      <p:pic>
        <p:nvPicPr>
          <p:cNvPr id="1493" name="Shape 1493"/>
          <p:cNvPicPr preferRelativeResize="0"/>
          <p:nvPr/>
        </p:nvPicPr>
        <p:blipFill rotWithShape="1">
          <a:blip r:embed="rId5">
            <a:alphaModFix/>
          </a:blip>
          <a:srcRect b="0" l="0" r="0" t="0"/>
          <a:stretch/>
        </p:blipFill>
        <p:spPr>
          <a:xfrm>
            <a:off x="5040308" y="911517"/>
            <a:ext cx="891566" cy="990131"/>
          </a:xfrm>
          <a:prstGeom prst="rect">
            <a:avLst/>
          </a:prstGeom>
          <a:noFill/>
          <a:ln>
            <a:noFill/>
          </a:ln>
        </p:spPr>
      </p:pic>
      <p:pic>
        <p:nvPicPr>
          <p:cNvPr id="1494" name="Shape 1494"/>
          <p:cNvPicPr preferRelativeResize="0"/>
          <p:nvPr/>
        </p:nvPicPr>
        <p:blipFill rotWithShape="1">
          <a:blip r:embed="rId5">
            <a:alphaModFix/>
          </a:blip>
          <a:srcRect b="0" l="0" r="0" t="0"/>
          <a:stretch/>
        </p:blipFill>
        <p:spPr>
          <a:xfrm>
            <a:off x="7961735" y="926032"/>
            <a:ext cx="891566" cy="990131"/>
          </a:xfrm>
          <a:prstGeom prst="rect">
            <a:avLst/>
          </a:prstGeom>
          <a:noFill/>
          <a:ln>
            <a:noFill/>
          </a:ln>
        </p:spPr>
      </p:pic>
      <p:pic>
        <p:nvPicPr>
          <p:cNvPr id="1495" name="Shape 1495"/>
          <p:cNvPicPr preferRelativeResize="0"/>
          <p:nvPr/>
        </p:nvPicPr>
        <p:blipFill rotWithShape="1">
          <a:blip r:embed="rId5">
            <a:alphaModFix/>
          </a:blip>
          <a:srcRect b="0" l="0" r="0" t="0"/>
          <a:stretch/>
        </p:blipFill>
        <p:spPr>
          <a:xfrm>
            <a:off x="4024842" y="911516"/>
            <a:ext cx="891566" cy="99013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9" name="Shape 1499"/>
        <p:cNvGrpSpPr/>
        <p:nvPr/>
      </p:nvGrpSpPr>
      <p:grpSpPr>
        <a:xfrm>
          <a:off x="0" y="0"/>
          <a:ext cx="0" cy="0"/>
          <a:chOff x="0" y="0"/>
          <a:chExt cx="0" cy="0"/>
        </a:xfrm>
      </p:grpSpPr>
      <p:pic>
        <p:nvPicPr>
          <p:cNvPr id="1500" name="Shape 1500"/>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501" name="Shape 1501"/>
          <p:cNvSpPr/>
          <p:nvPr/>
        </p:nvSpPr>
        <p:spPr>
          <a:xfrm>
            <a:off x="1914625" y="5551717"/>
            <a:ext cx="6003566" cy="61555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400" u="none" cap="none" strike="noStrike">
                <a:solidFill>
                  <a:schemeClr val="accent1"/>
                </a:solidFill>
                <a:latin typeface="Times New Roman"/>
                <a:ea typeface="Times New Roman"/>
                <a:cs typeface="Times New Roman"/>
                <a:sym typeface="Times New Roman"/>
              </a:rPr>
              <a:t>CON GÌ ĐẦU DÊ MÌNH ỐC?</a:t>
            </a:r>
          </a:p>
        </p:txBody>
      </p:sp>
      <p:pic>
        <p:nvPicPr>
          <p:cNvPr descr="12900031861229959361chudesafotoshopanullteamcom6.jpg" id="1502" name="Shape 1502"/>
          <p:cNvPicPr preferRelativeResize="0"/>
          <p:nvPr/>
        </p:nvPicPr>
        <p:blipFill rotWithShape="1">
          <a:blip r:embed="rId4">
            <a:alphaModFix/>
          </a:blip>
          <a:srcRect b="0" l="0" r="0" t="0"/>
          <a:stretch/>
        </p:blipFill>
        <p:spPr>
          <a:xfrm>
            <a:off x="203198" y="2151172"/>
            <a:ext cx="3491330" cy="2555653"/>
          </a:xfrm>
          <a:prstGeom prst="ellipse">
            <a:avLst/>
          </a:prstGeom>
          <a:noFill/>
          <a:ln>
            <a:noFill/>
          </a:ln>
        </p:spPr>
      </p:pic>
      <p:graphicFrame>
        <p:nvGraphicFramePr>
          <p:cNvPr id="1503" name="Shape 1503"/>
          <p:cNvGraphicFramePr/>
          <p:nvPr/>
        </p:nvGraphicFramePr>
        <p:xfrm>
          <a:off x="3048000" y="1066800"/>
          <a:ext cx="3000000" cy="3000000"/>
        </p:xfrm>
        <a:graphic>
          <a:graphicData uri="http://schemas.openxmlformats.org/drawingml/2006/table">
            <a:tbl>
              <a:tblPr bandRow="1" firstRow="1">
                <a:noFill/>
                <a:tableStyleId>{4A843381-55BB-4712-BB0C-B8A37DB1063F}</a:tableStyleId>
              </a:tblPr>
              <a:tblGrid>
                <a:gridCol w="965200"/>
                <a:gridCol w="965200"/>
                <a:gridCol w="965200"/>
                <a:gridCol w="965200"/>
                <a:gridCol w="965200"/>
                <a:gridCol w="965200"/>
              </a:tblGrid>
              <a:tr h="914400">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5F497A"/>
                          </a:solidFill>
                          <a:latin typeface="Times New Roman"/>
                          <a:ea typeface="Times New Roman"/>
                          <a:cs typeface="Times New Roman"/>
                          <a:sym typeface="Times New Roman"/>
                        </a:rPr>
                        <a:t>C</a:t>
                      </a:r>
                    </a:p>
                  </a:txBody>
                  <a:tcPr marT="45725" marB="45725" marR="91450" marL="91450"/>
                </a:tc>
              </a:tr>
            </a:tbl>
          </a:graphicData>
        </a:graphic>
      </p:graphicFrame>
      <p:sp>
        <p:nvSpPr>
          <p:cNvPr id="1504" name="Shape 1504"/>
          <p:cNvSpPr/>
          <p:nvPr/>
        </p:nvSpPr>
        <p:spPr>
          <a:xfrm>
            <a:off x="148057" y="5551716"/>
            <a:ext cx="162576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34</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8" name="Shape 1508"/>
        <p:cNvGrpSpPr/>
        <p:nvPr/>
      </p:nvGrpSpPr>
      <p:grpSpPr>
        <a:xfrm>
          <a:off x="0" y="0"/>
          <a:ext cx="0" cy="0"/>
          <a:chOff x="0" y="0"/>
          <a:chExt cx="0" cy="0"/>
        </a:xfrm>
      </p:grpSpPr>
      <p:pic>
        <p:nvPicPr>
          <p:cNvPr id="1509" name="Shape 1509"/>
          <p:cNvPicPr preferRelativeResize="0"/>
          <p:nvPr/>
        </p:nvPicPr>
        <p:blipFill rotWithShape="1">
          <a:blip r:embed="rId3">
            <a:alphaModFix/>
          </a:blip>
          <a:srcRect b="0" l="0" r="11387" t="0"/>
          <a:stretch/>
        </p:blipFill>
        <p:spPr>
          <a:xfrm>
            <a:off x="0" y="-457200"/>
            <a:ext cx="9318170" cy="7619999"/>
          </a:xfrm>
          <a:prstGeom prst="rect">
            <a:avLst/>
          </a:prstGeom>
          <a:noFill/>
          <a:ln>
            <a:noFill/>
          </a:ln>
        </p:spPr>
      </p:pic>
      <p:sp>
        <p:nvSpPr>
          <p:cNvPr id="1510" name="Shape 1510"/>
          <p:cNvSpPr/>
          <p:nvPr/>
        </p:nvSpPr>
        <p:spPr>
          <a:xfrm>
            <a:off x="2011228" y="5235944"/>
            <a:ext cx="6839856"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600" u="none" cap="none" strike="noStrike">
                <a:solidFill>
                  <a:srgbClr val="FFFFFF"/>
                </a:solidFill>
                <a:latin typeface="Times New Roman"/>
                <a:ea typeface="Times New Roman"/>
                <a:cs typeface="Times New Roman"/>
                <a:sym typeface="Times New Roman"/>
              </a:rPr>
              <a:t>Có  2  người: 1 lớn, 1 bé đi lên đỉnh một quả núi.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Người bé là con của người lớn, nhưng người lớn lại không phải cha của người bé,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hỏi người lớn là ai?</a:t>
            </a:r>
          </a:p>
        </p:txBody>
      </p:sp>
      <p:pic>
        <p:nvPicPr>
          <p:cNvPr descr="e3ca23.jpg" id="1511" name="Shape 1511"/>
          <p:cNvPicPr preferRelativeResize="0"/>
          <p:nvPr/>
        </p:nvPicPr>
        <p:blipFill rotWithShape="1">
          <a:blip r:embed="rId4">
            <a:alphaModFix/>
          </a:blip>
          <a:srcRect b="0" l="0" r="0" t="0"/>
          <a:stretch/>
        </p:blipFill>
        <p:spPr>
          <a:xfrm>
            <a:off x="3733800" y="762000"/>
            <a:ext cx="4190999" cy="2925844"/>
          </a:xfrm>
          <a:prstGeom prst="ellipse">
            <a:avLst/>
          </a:prstGeom>
          <a:noFill/>
          <a:ln>
            <a:noFill/>
          </a:ln>
        </p:spPr>
      </p:pic>
      <p:graphicFrame>
        <p:nvGraphicFramePr>
          <p:cNvPr id="1512" name="Shape 1512"/>
          <p:cNvGraphicFramePr/>
          <p:nvPr/>
        </p:nvGraphicFramePr>
        <p:xfrm>
          <a:off x="2837957" y="3962400"/>
          <a:ext cx="3000000" cy="3000000"/>
        </p:xfrm>
        <a:graphic>
          <a:graphicData uri="http://schemas.openxmlformats.org/drawingml/2006/table">
            <a:tbl>
              <a:tblPr bandRow="1" firstRow="1">
                <a:noFill/>
                <a:tableStyleId>{4A843381-55BB-4712-BB0C-B8A37DB1063F}</a:tableStyleId>
              </a:tblPr>
              <a:tblGrid>
                <a:gridCol w="1257300"/>
                <a:gridCol w="1257300"/>
                <a:gridCol w="1257300"/>
                <a:gridCol w="1257300"/>
              </a:tblGrid>
              <a:tr h="901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Ẹ</a:t>
                      </a:r>
                    </a:p>
                  </a:txBody>
                  <a:tcPr marT="45725" marB="45725" marR="91450" marL="91450"/>
                </a:tc>
              </a:tr>
            </a:tbl>
          </a:graphicData>
        </a:graphic>
      </p:graphicFrame>
      <p:pic>
        <p:nvPicPr>
          <p:cNvPr id="1513" name="Shape 1513"/>
          <p:cNvPicPr preferRelativeResize="0"/>
          <p:nvPr/>
        </p:nvPicPr>
        <p:blipFill rotWithShape="1">
          <a:blip r:embed="rId5">
            <a:alphaModFix/>
          </a:blip>
          <a:srcRect b="0" l="0" r="0" t="0"/>
          <a:stretch/>
        </p:blipFill>
        <p:spPr>
          <a:xfrm>
            <a:off x="4378392" y="3809998"/>
            <a:ext cx="850584" cy="944619"/>
          </a:xfrm>
          <a:prstGeom prst="rect">
            <a:avLst/>
          </a:prstGeom>
          <a:noFill/>
          <a:ln>
            <a:noFill/>
          </a:ln>
        </p:spPr>
      </p:pic>
      <p:pic>
        <p:nvPicPr>
          <p:cNvPr id="1514" name="Shape 1514"/>
          <p:cNvPicPr preferRelativeResize="0"/>
          <p:nvPr/>
        </p:nvPicPr>
        <p:blipFill rotWithShape="1">
          <a:blip r:embed="rId5">
            <a:alphaModFix/>
          </a:blip>
          <a:srcRect b="0" l="0" r="0" t="0"/>
          <a:stretch/>
        </p:blipFill>
        <p:spPr>
          <a:xfrm>
            <a:off x="5626098" y="3809998"/>
            <a:ext cx="850584" cy="944619"/>
          </a:xfrm>
          <a:prstGeom prst="rect">
            <a:avLst/>
          </a:prstGeom>
          <a:noFill/>
          <a:ln>
            <a:noFill/>
          </a:ln>
        </p:spPr>
      </p:pic>
      <p:pic>
        <p:nvPicPr>
          <p:cNvPr id="1515" name="Shape 1515"/>
          <p:cNvPicPr preferRelativeResize="0"/>
          <p:nvPr/>
        </p:nvPicPr>
        <p:blipFill rotWithShape="1">
          <a:blip r:embed="rId5">
            <a:alphaModFix/>
          </a:blip>
          <a:srcRect b="0" l="0" r="0" t="0"/>
          <a:stretch/>
        </p:blipFill>
        <p:spPr>
          <a:xfrm>
            <a:off x="6858000" y="3810000"/>
            <a:ext cx="850584" cy="944619"/>
          </a:xfrm>
          <a:prstGeom prst="rect">
            <a:avLst/>
          </a:prstGeom>
          <a:noFill/>
          <a:ln>
            <a:noFill/>
          </a:ln>
        </p:spPr>
      </p:pic>
      <p:pic>
        <p:nvPicPr>
          <p:cNvPr id="1516" name="Shape 1516"/>
          <p:cNvPicPr preferRelativeResize="0"/>
          <p:nvPr/>
        </p:nvPicPr>
        <p:blipFill rotWithShape="1">
          <a:blip r:embed="rId5">
            <a:alphaModFix/>
          </a:blip>
          <a:srcRect b="0" l="0" r="0" t="0"/>
          <a:stretch/>
        </p:blipFill>
        <p:spPr>
          <a:xfrm>
            <a:off x="3154225" y="3810000"/>
            <a:ext cx="850584" cy="94461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0" name="Shape 1520"/>
        <p:cNvGrpSpPr/>
        <p:nvPr/>
      </p:nvGrpSpPr>
      <p:grpSpPr>
        <a:xfrm>
          <a:off x="0" y="0"/>
          <a:ext cx="0" cy="0"/>
          <a:chOff x="0" y="0"/>
          <a:chExt cx="0" cy="0"/>
        </a:xfrm>
      </p:grpSpPr>
      <p:pic>
        <p:nvPicPr>
          <p:cNvPr id="1521" name="Shape 1521"/>
          <p:cNvPicPr preferRelativeResize="0"/>
          <p:nvPr/>
        </p:nvPicPr>
        <p:blipFill rotWithShape="1">
          <a:blip r:embed="rId3">
            <a:alphaModFix/>
          </a:blip>
          <a:srcRect b="0" l="0" r="11387" t="0"/>
          <a:stretch/>
        </p:blipFill>
        <p:spPr>
          <a:xfrm>
            <a:off x="0" y="-457200"/>
            <a:ext cx="9318170" cy="7619999"/>
          </a:xfrm>
          <a:prstGeom prst="rect">
            <a:avLst/>
          </a:prstGeom>
          <a:noFill/>
          <a:ln>
            <a:noFill/>
          </a:ln>
        </p:spPr>
      </p:pic>
      <p:sp>
        <p:nvSpPr>
          <p:cNvPr id="1522" name="Shape 1522"/>
          <p:cNvSpPr/>
          <p:nvPr/>
        </p:nvSpPr>
        <p:spPr>
          <a:xfrm>
            <a:off x="2011228" y="5235944"/>
            <a:ext cx="6839856"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600" u="none" cap="none" strike="noStrike">
                <a:solidFill>
                  <a:srgbClr val="FFFFFF"/>
                </a:solidFill>
                <a:latin typeface="Times New Roman"/>
                <a:ea typeface="Times New Roman"/>
                <a:cs typeface="Times New Roman"/>
                <a:sym typeface="Times New Roman"/>
              </a:rPr>
              <a:t>Có  2  người: 1 lớn, 1 bé đi lên đỉnh một quả núi.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Người bé là con của người lớn, nhưng người lớn lại không phải cha của người bé,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hỏi người lớn là ai?</a:t>
            </a:r>
          </a:p>
        </p:txBody>
      </p:sp>
      <p:pic>
        <p:nvPicPr>
          <p:cNvPr descr="e3ca23.jpg" id="1523" name="Shape 1523"/>
          <p:cNvPicPr preferRelativeResize="0"/>
          <p:nvPr/>
        </p:nvPicPr>
        <p:blipFill rotWithShape="1">
          <a:blip r:embed="rId4">
            <a:alphaModFix/>
          </a:blip>
          <a:srcRect b="0" l="0" r="0" t="0"/>
          <a:stretch/>
        </p:blipFill>
        <p:spPr>
          <a:xfrm>
            <a:off x="3733800" y="762000"/>
            <a:ext cx="4190999" cy="2925844"/>
          </a:xfrm>
          <a:prstGeom prst="ellipse">
            <a:avLst/>
          </a:prstGeom>
          <a:noFill/>
          <a:ln>
            <a:noFill/>
          </a:ln>
        </p:spPr>
      </p:pic>
      <p:graphicFrame>
        <p:nvGraphicFramePr>
          <p:cNvPr id="1524" name="Shape 1524"/>
          <p:cNvGraphicFramePr/>
          <p:nvPr/>
        </p:nvGraphicFramePr>
        <p:xfrm>
          <a:off x="2837957" y="3962400"/>
          <a:ext cx="3000000" cy="3000000"/>
        </p:xfrm>
        <a:graphic>
          <a:graphicData uri="http://schemas.openxmlformats.org/drawingml/2006/table">
            <a:tbl>
              <a:tblPr bandRow="1" firstRow="1">
                <a:noFill/>
                <a:tableStyleId>{4A843381-55BB-4712-BB0C-B8A37DB1063F}</a:tableStyleId>
              </a:tblPr>
              <a:tblGrid>
                <a:gridCol w="1257300"/>
                <a:gridCol w="1257300"/>
                <a:gridCol w="1257300"/>
                <a:gridCol w="1257300"/>
              </a:tblGrid>
              <a:tr h="901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Ẹ</a:t>
                      </a:r>
                    </a:p>
                  </a:txBody>
                  <a:tcPr marT="45725" marB="45725" marR="91450" marL="91450"/>
                </a:tc>
              </a:tr>
            </a:tbl>
          </a:graphicData>
        </a:graphic>
      </p:graphicFrame>
      <p:pic>
        <p:nvPicPr>
          <p:cNvPr id="1525" name="Shape 1525"/>
          <p:cNvPicPr preferRelativeResize="0"/>
          <p:nvPr/>
        </p:nvPicPr>
        <p:blipFill rotWithShape="1">
          <a:blip r:embed="rId5">
            <a:alphaModFix/>
          </a:blip>
          <a:srcRect b="0" l="0" r="0" t="0"/>
          <a:stretch/>
        </p:blipFill>
        <p:spPr>
          <a:xfrm>
            <a:off x="4378392" y="3809998"/>
            <a:ext cx="850584" cy="944619"/>
          </a:xfrm>
          <a:prstGeom prst="rect">
            <a:avLst/>
          </a:prstGeom>
          <a:noFill/>
          <a:ln>
            <a:noFill/>
          </a:ln>
        </p:spPr>
      </p:pic>
      <p:pic>
        <p:nvPicPr>
          <p:cNvPr id="1526" name="Shape 1526"/>
          <p:cNvPicPr preferRelativeResize="0"/>
          <p:nvPr/>
        </p:nvPicPr>
        <p:blipFill rotWithShape="1">
          <a:blip r:embed="rId5">
            <a:alphaModFix/>
          </a:blip>
          <a:srcRect b="0" l="0" r="0" t="0"/>
          <a:stretch/>
        </p:blipFill>
        <p:spPr>
          <a:xfrm>
            <a:off x="5626098" y="3809998"/>
            <a:ext cx="850584" cy="94461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0" name="Shape 1530"/>
        <p:cNvGrpSpPr/>
        <p:nvPr/>
      </p:nvGrpSpPr>
      <p:grpSpPr>
        <a:xfrm>
          <a:off x="0" y="0"/>
          <a:ext cx="0" cy="0"/>
          <a:chOff x="0" y="0"/>
          <a:chExt cx="0" cy="0"/>
        </a:xfrm>
      </p:grpSpPr>
      <p:pic>
        <p:nvPicPr>
          <p:cNvPr id="1531" name="Shape 1531"/>
          <p:cNvPicPr preferRelativeResize="0"/>
          <p:nvPr/>
        </p:nvPicPr>
        <p:blipFill rotWithShape="1">
          <a:blip r:embed="rId3">
            <a:alphaModFix/>
          </a:blip>
          <a:srcRect b="0" l="0" r="11387" t="0"/>
          <a:stretch/>
        </p:blipFill>
        <p:spPr>
          <a:xfrm>
            <a:off x="0" y="-457200"/>
            <a:ext cx="9318170" cy="7619999"/>
          </a:xfrm>
          <a:prstGeom prst="rect">
            <a:avLst/>
          </a:prstGeom>
          <a:noFill/>
          <a:ln>
            <a:noFill/>
          </a:ln>
        </p:spPr>
      </p:pic>
      <p:sp>
        <p:nvSpPr>
          <p:cNvPr id="1532" name="Shape 1532"/>
          <p:cNvSpPr/>
          <p:nvPr/>
        </p:nvSpPr>
        <p:spPr>
          <a:xfrm>
            <a:off x="2011228" y="5235944"/>
            <a:ext cx="6839856"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600" u="none" cap="none" strike="noStrike">
                <a:solidFill>
                  <a:srgbClr val="FFFFFF"/>
                </a:solidFill>
                <a:latin typeface="Times New Roman"/>
                <a:ea typeface="Times New Roman"/>
                <a:cs typeface="Times New Roman"/>
                <a:sym typeface="Times New Roman"/>
              </a:rPr>
              <a:t>Có  2  người: 1 lớn, 1 bé đi lên đỉnh một quả núi.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Người bé là con của người lớn, nhưng người lớn lại không phải cha của người bé, </a:t>
            </a:r>
            <a:br>
              <a:rPr b="0" i="0" lang="en-US" sz="2600" u="none" cap="none" strike="noStrike">
                <a:solidFill>
                  <a:srgbClr val="FFFFFF"/>
                </a:solidFill>
                <a:latin typeface="Times New Roman"/>
                <a:ea typeface="Times New Roman"/>
                <a:cs typeface="Times New Roman"/>
                <a:sym typeface="Times New Roman"/>
              </a:rPr>
            </a:br>
            <a:r>
              <a:rPr b="0" i="0" lang="en-US" sz="2600" u="none" cap="none" strike="noStrike">
                <a:solidFill>
                  <a:srgbClr val="FFFFFF"/>
                </a:solidFill>
                <a:latin typeface="Times New Roman"/>
                <a:ea typeface="Times New Roman"/>
                <a:cs typeface="Times New Roman"/>
                <a:sym typeface="Times New Roman"/>
              </a:rPr>
              <a:t>hỏi người lớn là ai?</a:t>
            </a:r>
          </a:p>
        </p:txBody>
      </p:sp>
      <p:pic>
        <p:nvPicPr>
          <p:cNvPr descr="e3ca23.jpg" id="1533" name="Shape 1533"/>
          <p:cNvPicPr preferRelativeResize="0"/>
          <p:nvPr/>
        </p:nvPicPr>
        <p:blipFill rotWithShape="1">
          <a:blip r:embed="rId4">
            <a:alphaModFix/>
          </a:blip>
          <a:srcRect b="0" l="0" r="0" t="0"/>
          <a:stretch/>
        </p:blipFill>
        <p:spPr>
          <a:xfrm>
            <a:off x="3733800" y="762000"/>
            <a:ext cx="4190999" cy="2925844"/>
          </a:xfrm>
          <a:prstGeom prst="ellipse">
            <a:avLst/>
          </a:prstGeom>
          <a:noFill/>
          <a:ln>
            <a:noFill/>
          </a:ln>
        </p:spPr>
      </p:pic>
      <p:graphicFrame>
        <p:nvGraphicFramePr>
          <p:cNvPr id="1534" name="Shape 1534"/>
          <p:cNvGraphicFramePr/>
          <p:nvPr/>
        </p:nvGraphicFramePr>
        <p:xfrm>
          <a:off x="2837957" y="3962400"/>
          <a:ext cx="3000000" cy="3000000"/>
        </p:xfrm>
        <a:graphic>
          <a:graphicData uri="http://schemas.openxmlformats.org/drawingml/2006/table">
            <a:tbl>
              <a:tblPr bandRow="1" firstRow="1">
                <a:noFill/>
                <a:tableStyleId>{4A843381-55BB-4712-BB0C-B8A37DB1063F}</a:tableStyleId>
              </a:tblPr>
              <a:tblGrid>
                <a:gridCol w="1257300"/>
                <a:gridCol w="1257300"/>
                <a:gridCol w="1257300"/>
                <a:gridCol w="1257300"/>
              </a:tblGrid>
              <a:tr h="901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Ẹ</a:t>
                      </a:r>
                    </a:p>
                  </a:txBody>
                  <a:tcPr marT="45725" marB="45725" marR="91450" marL="91450"/>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8" name="Shape 1538"/>
        <p:cNvGrpSpPr/>
        <p:nvPr/>
      </p:nvGrpSpPr>
      <p:grpSpPr>
        <a:xfrm>
          <a:off x="0" y="0"/>
          <a:ext cx="0" cy="0"/>
          <a:chOff x="0" y="0"/>
          <a:chExt cx="0" cy="0"/>
        </a:xfrm>
      </p:grpSpPr>
      <p:pic>
        <p:nvPicPr>
          <p:cNvPr id="1539" name="Shape 1539"/>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540" name="Shape 1540"/>
          <p:cNvSpPr/>
          <p:nvPr/>
        </p:nvSpPr>
        <p:spPr>
          <a:xfrm>
            <a:off x="1930403" y="5148942"/>
            <a:ext cx="7162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600" u="none" cap="none" strike="noStrike">
                <a:solidFill>
                  <a:srgbClr val="FF0000"/>
                </a:solidFill>
                <a:latin typeface="Times New Roman"/>
                <a:ea typeface="Times New Roman"/>
                <a:cs typeface="Times New Roman"/>
                <a:sym typeface="Times New Roman"/>
              </a:rPr>
              <a:t>Cái gì to bằng con voi </a:t>
            </a:r>
            <a:br>
              <a:rPr b="0" i="0" lang="en-US" sz="3600" u="none" cap="none" strike="noStrike">
                <a:solidFill>
                  <a:srgbClr val="FF0000"/>
                </a:solidFill>
                <a:latin typeface="Times New Roman"/>
                <a:ea typeface="Times New Roman"/>
                <a:cs typeface="Times New Roman"/>
                <a:sym typeface="Times New Roman"/>
              </a:rPr>
            </a:br>
            <a:r>
              <a:rPr b="0" i="0" lang="en-US" sz="3600" u="none" cap="none" strike="noStrike">
                <a:solidFill>
                  <a:srgbClr val="FF0000"/>
                </a:solidFill>
                <a:latin typeface="Times New Roman"/>
                <a:ea typeface="Times New Roman"/>
                <a:cs typeface="Times New Roman"/>
                <a:sym typeface="Times New Roman"/>
              </a:rPr>
              <a:t>nhưng chẳng nặng gram nào cả?</a:t>
            </a:r>
          </a:p>
        </p:txBody>
      </p:sp>
      <p:pic>
        <p:nvPicPr>
          <p:cNvPr descr="voi2.gif" id="1541" name="Shape 1541"/>
          <p:cNvPicPr preferRelativeResize="0"/>
          <p:nvPr/>
        </p:nvPicPr>
        <p:blipFill rotWithShape="1">
          <a:blip r:embed="rId4">
            <a:alphaModFix/>
          </a:blip>
          <a:srcRect b="0" l="0" r="0" t="0"/>
          <a:stretch/>
        </p:blipFill>
        <p:spPr>
          <a:xfrm>
            <a:off x="3124200" y="990600"/>
            <a:ext cx="3167742" cy="2290217"/>
          </a:xfrm>
          <a:prstGeom prst="roundRect">
            <a:avLst>
              <a:gd fmla="val 16667" name="adj"/>
            </a:avLst>
          </a:prstGeom>
          <a:noFill/>
          <a:ln>
            <a:noFill/>
          </a:ln>
        </p:spPr>
      </p:pic>
      <p:graphicFrame>
        <p:nvGraphicFramePr>
          <p:cNvPr id="1542" name="Shape 1542"/>
          <p:cNvGraphicFramePr/>
          <p:nvPr/>
        </p:nvGraphicFramePr>
        <p:xfrm>
          <a:off x="942682" y="3657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9906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I</a:t>
                      </a:r>
                    </a:p>
                  </a:txBody>
                  <a:tcPr marT="45725" marB="45725" marR="91450" marL="91450"/>
                </a:tc>
              </a:tr>
            </a:tbl>
          </a:graphicData>
        </a:graphic>
      </p:graphicFrame>
      <p:sp>
        <p:nvSpPr>
          <p:cNvPr id="1543" name="Shape 1543"/>
          <p:cNvSpPr/>
          <p:nvPr/>
        </p:nvSpPr>
        <p:spPr>
          <a:xfrm>
            <a:off x="149034" y="5551716"/>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FFFF"/>
                </a:solidFill>
                <a:latin typeface="Times New Roman"/>
                <a:ea typeface="Times New Roman"/>
                <a:cs typeface="Times New Roman"/>
                <a:sym typeface="Times New Roman"/>
              </a:rPr>
              <a:t>CÂU 36</a:t>
            </a:r>
          </a:p>
        </p:txBody>
      </p:sp>
      <p:pic>
        <p:nvPicPr>
          <p:cNvPr id="1544" name="Shape 1544"/>
          <p:cNvPicPr preferRelativeResize="0"/>
          <p:nvPr/>
        </p:nvPicPr>
        <p:blipFill rotWithShape="1">
          <a:blip r:embed="rId5">
            <a:alphaModFix/>
          </a:blip>
          <a:srcRect b="0" l="0" r="0" t="0"/>
          <a:stretch/>
        </p:blipFill>
        <p:spPr>
          <a:xfrm>
            <a:off x="1043663" y="3569153"/>
            <a:ext cx="790769" cy="878190"/>
          </a:xfrm>
          <a:prstGeom prst="rect">
            <a:avLst/>
          </a:prstGeom>
          <a:noFill/>
          <a:ln>
            <a:noFill/>
          </a:ln>
        </p:spPr>
      </p:pic>
      <p:pic>
        <p:nvPicPr>
          <p:cNvPr id="1545" name="Shape 1545"/>
          <p:cNvPicPr preferRelativeResize="0"/>
          <p:nvPr/>
        </p:nvPicPr>
        <p:blipFill rotWithShape="1">
          <a:blip r:embed="rId5">
            <a:alphaModFix/>
          </a:blip>
          <a:srcRect b="0" l="0" r="0" t="0"/>
          <a:stretch/>
        </p:blipFill>
        <p:spPr>
          <a:xfrm>
            <a:off x="2790631" y="3598182"/>
            <a:ext cx="790769" cy="878190"/>
          </a:xfrm>
          <a:prstGeom prst="rect">
            <a:avLst/>
          </a:prstGeom>
          <a:noFill/>
          <a:ln>
            <a:noFill/>
          </a:ln>
        </p:spPr>
      </p:pic>
      <p:pic>
        <p:nvPicPr>
          <p:cNvPr id="1546" name="Shape 1546"/>
          <p:cNvPicPr preferRelativeResize="0"/>
          <p:nvPr/>
        </p:nvPicPr>
        <p:blipFill rotWithShape="1">
          <a:blip r:embed="rId5">
            <a:alphaModFix/>
          </a:blip>
          <a:srcRect b="0" l="0" r="0" t="0"/>
          <a:stretch/>
        </p:blipFill>
        <p:spPr>
          <a:xfrm>
            <a:off x="3668483" y="3598182"/>
            <a:ext cx="790769" cy="878190"/>
          </a:xfrm>
          <a:prstGeom prst="rect">
            <a:avLst/>
          </a:prstGeom>
          <a:noFill/>
          <a:ln>
            <a:noFill/>
          </a:ln>
        </p:spPr>
      </p:pic>
      <p:pic>
        <p:nvPicPr>
          <p:cNvPr id="1547" name="Shape 1547"/>
          <p:cNvPicPr preferRelativeResize="0"/>
          <p:nvPr/>
        </p:nvPicPr>
        <p:blipFill rotWithShape="1">
          <a:blip r:embed="rId5">
            <a:alphaModFix/>
          </a:blip>
          <a:srcRect b="0" l="0" r="0" t="0"/>
          <a:stretch/>
        </p:blipFill>
        <p:spPr>
          <a:xfrm>
            <a:off x="4513944" y="3598182"/>
            <a:ext cx="790769" cy="878190"/>
          </a:xfrm>
          <a:prstGeom prst="rect">
            <a:avLst/>
          </a:prstGeom>
          <a:noFill/>
          <a:ln>
            <a:noFill/>
          </a:ln>
        </p:spPr>
      </p:pic>
      <p:pic>
        <p:nvPicPr>
          <p:cNvPr id="1548" name="Shape 1548"/>
          <p:cNvPicPr preferRelativeResize="0"/>
          <p:nvPr/>
        </p:nvPicPr>
        <p:blipFill rotWithShape="1">
          <a:blip r:embed="rId5">
            <a:alphaModFix/>
          </a:blip>
          <a:srcRect b="0" l="0" r="0" t="0"/>
          <a:stretch/>
        </p:blipFill>
        <p:spPr>
          <a:xfrm>
            <a:off x="5390694" y="3598182"/>
            <a:ext cx="790769" cy="878190"/>
          </a:xfrm>
          <a:prstGeom prst="rect">
            <a:avLst/>
          </a:prstGeom>
          <a:noFill/>
          <a:ln>
            <a:noFill/>
          </a:ln>
        </p:spPr>
      </p:pic>
      <p:pic>
        <p:nvPicPr>
          <p:cNvPr id="1549" name="Shape 1549"/>
          <p:cNvPicPr preferRelativeResize="0"/>
          <p:nvPr/>
        </p:nvPicPr>
        <p:blipFill rotWithShape="1">
          <a:blip r:embed="rId5">
            <a:alphaModFix/>
          </a:blip>
          <a:srcRect b="0" l="0" r="0" t="0"/>
          <a:stretch/>
        </p:blipFill>
        <p:spPr>
          <a:xfrm>
            <a:off x="6291942" y="3629516"/>
            <a:ext cx="790769" cy="878190"/>
          </a:xfrm>
          <a:prstGeom prst="rect">
            <a:avLst/>
          </a:prstGeom>
          <a:noFill/>
          <a:ln>
            <a:noFill/>
          </a:ln>
        </p:spPr>
      </p:pic>
      <p:pic>
        <p:nvPicPr>
          <p:cNvPr id="1550" name="Shape 1550"/>
          <p:cNvPicPr preferRelativeResize="0"/>
          <p:nvPr/>
        </p:nvPicPr>
        <p:blipFill rotWithShape="1">
          <a:blip r:embed="rId5">
            <a:alphaModFix/>
          </a:blip>
          <a:srcRect b="0" l="0" r="0" t="0"/>
          <a:stretch/>
        </p:blipFill>
        <p:spPr>
          <a:xfrm>
            <a:off x="1914263" y="3598182"/>
            <a:ext cx="790769" cy="87819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4" name="Shape 1554"/>
        <p:cNvGrpSpPr/>
        <p:nvPr/>
      </p:nvGrpSpPr>
      <p:grpSpPr>
        <a:xfrm>
          <a:off x="0" y="0"/>
          <a:ext cx="0" cy="0"/>
          <a:chOff x="0" y="0"/>
          <a:chExt cx="0" cy="0"/>
        </a:xfrm>
      </p:grpSpPr>
      <p:pic>
        <p:nvPicPr>
          <p:cNvPr id="1555" name="Shape 155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556" name="Shape 1556"/>
          <p:cNvSpPr/>
          <p:nvPr/>
        </p:nvSpPr>
        <p:spPr>
          <a:xfrm>
            <a:off x="1930403" y="5148942"/>
            <a:ext cx="7162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600" u="none" cap="none" strike="noStrike">
                <a:solidFill>
                  <a:srgbClr val="FF0000"/>
                </a:solidFill>
                <a:latin typeface="Times New Roman"/>
                <a:ea typeface="Times New Roman"/>
                <a:cs typeface="Times New Roman"/>
                <a:sym typeface="Times New Roman"/>
              </a:rPr>
              <a:t>Cái gì to bằng con voi </a:t>
            </a:r>
            <a:br>
              <a:rPr b="0" i="0" lang="en-US" sz="3600" u="none" cap="none" strike="noStrike">
                <a:solidFill>
                  <a:srgbClr val="FF0000"/>
                </a:solidFill>
                <a:latin typeface="Times New Roman"/>
                <a:ea typeface="Times New Roman"/>
                <a:cs typeface="Times New Roman"/>
                <a:sym typeface="Times New Roman"/>
              </a:rPr>
            </a:br>
            <a:r>
              <a:rPr b="0" i="0" lang="en-US" sz="3600" u="none" cap="none" strike="noStrike">
                <a:solidFill>
                  <a:srgbClr val="FF0000"/>
                </a:solidFill>
                <a:latin typeface="Times New Roman"/>
                <a:ea typeface="Times New Roman"/>
                <a:cs typeface="Times New Roman"/>
                <a:sym typeface="Times New Roman"/>
              </a:rPr>
              <a:t>nhưng chẳng nặng gram nào cả?</a:t>
            </a:r>
          </a:p>
        </p:txBody>
      </p:sp>
      <p:pic>
        <p:nvPicPr>
          <p:cNvPr descr="voi2.gif" id="1557" name="Shape 1557"/>
          <p:cNvPicPr preferRelativeResize="0"/>
          <p:nvPr/>
        </p:nvPicPr>
        <p:blipFill rotWithShape="1">
          <a:blip r:embed="rId4">
            <a:alphaModFix/>
          </a:blip>
          <a:srcRect b="0" l="0" r="0" t="0"/>
          <a:stretch/>
        </p:blipFill>
        <p:spPr>
          <a:xfrm>
            <a:off x="3124200" y="990600"/>
            <a:ext cx="3167742" cy="2290217"/>
          </a:xfrm>
          <a:prstGeom prst="roundRect">
            <a:avLst>
              <a:gd fmla="val 16667" name="adj"/>
            </a:avLst>
          </a:prstGeom>
          <a:noFill/>
          <a:ln>
            <a:noFill/>
          </a:ln>
        </p:spPr>
      </p:pic>
      <p:graphicFrame>
        <p:nvGraphicFramePr>
          <p:cNvPr id="1558" name="Shape 1558"/>
          <p:cNvGraphicFramePr/>
          <p:nvPr/>
        </p:nvGraphicFramePr>
        <p:xfrm>
          <a:off x="942682" y="3657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9906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I</a:t>
                      </a:r>
                    </a:p>
                  </a:txBody>
                  <a:tcPr marT="45725" marB="45725" marR="91450" marL="91450"/>
                </a:tc>
              </a:tr>
            </a:tbl>
          </a:graphicData>
        </a:graphic>
      </p:graphicFrame>
      <p:sp>
        <p:nvSpPr>
          <p:cNvPr id="1559" name="Shape 1559"/>
          <p:cNvSpPr/>
          <p:nvPr/>
        </p:nvSpPr>
        <p:spPr>
          <a:xfrm>
            <a:off x="149034" y="5551716"/>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FFFF"/>
                </a:solidFill>
                <a:latin typeface="Times New Roman"/>
                <a:ea typeface="Times New Roman"/>
                <a:cs typeface="Times New Roman"/>
                <a:sym typeface="Times New Roman"/>
              </a:rPr>
              <a:t>CÂU 36</a:t>
            </a:r>
          </a:p>
        </p:txBody>
      </p:sp>
      <p:pic>
        <p:nvPicPr>
          <p:cNvPr id="1560" name="Shape 1560"/>
          <p:cNvPicPr preferRelativeResize="0"/>
          <p:nvPr/>
        </p:nvPicPr>
        <p:blipFill rotWithShape="1">
          <a:blip r:embed="rId5">
            <a:alphaModFix/>
          </a:blip>
          <a:srcRect b="0" l="0" r="0" t="0"/>
          <a:stretch/>
        </p:blipFill>
        <p:spPr>
          <a:xfrm>
            <a:off x="5390694" y="3598182"/>
            <a:ext cx="790769" cy="878190"/>
          </a:xfrm>
          <a:prstGeom prst="rect">
            <a:avLst/>
          </a:prstGeom>
          <a:noFill/>
          <a:ln>
            <a:noFill/>
          </a:ln>
        </p:spPr>
      </p:pic>
      <p:pic>
        <p:nvPicPr>
          <p:cNvPr id="1561" name="Shape 1561"/>
          <p:cNvPicPr preferRelativeResize="0"/>
          <p:nvPr/>
        </p:nvPicPr>
        <p:blipFill rotWithShape="1">
          <a:blip r:embed="rId5">
            <a:alphaModFix/>
          </a:blip>
          <a:srcRect b="0" l="0" r="0" t="0"/>
          <a:stretch/>
        </p:blipFill>
        <p:spPr>
          <a:xfrm>
            <a:off x="6291942" y="3629516"/>
            <a:ext cx="790769" cy="878190"/>
          </a:xfrm>
          <a:prstGeom prst="rect">
            <a:avLst/>
          </a:prstGeom>
          <a:noFill/>
          <a:ln>
            <a:noFill/>
          </a:ln>
        </p:spPr>
      </p:pic>
      <p:pic>
        <p:nvPicPr>
          <p:cNvPr id="1562" name="Shape 1562"/>
          <p:cNvPicPr preferRelativeResize="0"/>
          <p:nvPr/>
        </p:nvPicPr>
        <p:blipFill rotWithShape="1">
          <a:blip r:embed="rId5">
            <a:alphaModFix/>
          </a:blip>
          <a:srcRect b="0" l="0" r="0" t="0"/>
          <a:stretch/>
        </p:blipFill>
        <p:spPr>
          <a:xfrm>
            <a:off x="1914263" y="3598182"/>
            <a:ext cx="790769" cy="87819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6" name="Shape 1566"/>
        <p:cNvGrpSpPr/>
        <p:nvPr/>
      </p:nvGrpSpPr>
      <p:grpSpPr>
        <a:xfrm>
          <a:off x="0" y="0"/>
          <a:ext cx="0" cy="0"/>
          <a:chOff x="0" y="0"/>
          <a:chExt cx="0" cy="0"/>
        </a:xfrm>
      </p:grpSpPr>
      <p:pic>
        <p:nvPicPr>
          <p:cNvPr id="1567" name="Shape 156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568" name="Shape 1568"/>
          <p:cNvSpPr/>
          <p:nvPr/>
        </p:nvSpPr>
        <p:spPr>
          <a:xfrm>
            <a:off x="1930403" y="5148942"/>
            <a:ext cx="7162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600" u="none" cap="none" strike="noStrike">
                <a:solidFill>
                  <a:srgbClr val="FF0000"/>
                </a:solidFill>
                <a:latin typeface="Times New Roman"/>
                <a:ea typeface="Times New Roman"/>
                <a:cs typeface="Times New Roman"/>
                <a:sym typeface="Times New Roman"/>
              </a:rPr>
              <a:t>Cái gì to bằng con voi </a:t>
            </a:r>
            <a:br>
              <a:rPr b="0" i="0" lang="en-US" sz="3600" u="none" cap="none" strike="noStrike">
                <a:solidFill>
                  <a:srgbClr val="FF0000"/>
                </a:solidFill>
                <a:latin typeface="Times New Roman"/>
                <a:ea typeface="Times New Roman"/>
                <a:cs typeface="Times New Roman"/>
                <a:sym typeface="Times New Roman"/>
              </a:rPr>
            </a:br>
            <a:r>
              <a:rPr b="0" i="0" lang="en-US" sz="3600" u="none" cap="none" strike="noStrike">
                <a:solidFill>
                  <a:srgbClr val="FF0000"/>
                </a:solidFill>
                <a:latin typeface="Times New Roman"/>
                <a:ea typeface="Times New Roman"/>
                <a:cs typeface="Times New Roman"/>
                <a:sym typeface="Times New Roman"/>
              </a:rPr>
              <a:t>nhưng chẳng nặng gram nào cả?</a:t>
            </a:r>
          </a:p>
        </p:txBody>
      </p:sp>
      <p:pic>
        <p:nvPicPr>
          <p:cNvPr descr="voi2.gif" id="1569" name="Shape 1569"/>
          <p:cNvPicPr preferRelativeResize="0"/>
          <p:nvPr/>
        </p:nvPicPr>
        <p:blipFill rotWithShape="1">
          <a:blip r:embed="rId4">
            <a:alphaModFix/>
          </a:blip>
          <a:srcRect b="0" l="0" r="0" t="0"/>
          <a:stretch/>
        </p:blipFill>
        <p:spPr>
          <a:xfrm>
            <a:off x="3124200" y="990600"/>
            <a:ext cx="3167742" cy="2290217"/>
          </a:xfrm>
          <a:prstGeom prst="roundRect">
            <a:avLst>
              <a:gd fmla="val 16667" name="adj"/>
            </a:avLst>
          </a:prstGeom>
          <a:noFill/>
          <a:ln>
            <a:noFill/>
          </a:ln>
        </p:spPr>
      </p:pic>
      <p:graphicFrame>
        <p:nvGraphicFramePr>
          <p:cNvPr id="1570" name="Shape 1570"/>
          <p:cNvGraphicFramePr/>
          <p:nvPr/>
        </p:nvGraphicFramePr>
        <p:xfrm>
          <a:off x="942682" y="3657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9906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I</a:t>
                      </a:r>
                    </a:p>
                  </a:txBody>
                  <a:tcPr marT="45725" marB="45725" marR="91450" marL="91450"/>
                </a:tc>
              </a:tr>
            </a:tbl>
          </a:graphicData>
        </a:graphic>
      </p:graphicFrame>
      <p:sp>
        <p:nvSpPr>
          <p:cNvPr id="1571" name="Shape 1571"/>
          <p:cNvSpPr/>
          <p:nvPr/>
        </p:nvSpPr>
        <p:spPr>
          <a:xfrm>
            <a:off x="149034" y="5551716"/>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FFFF"/>
                </a:solidFill>
                <a:latin typeface="Times New Roman"/>
                <a:ea typeface="Times New Roman"/>
                <a:cs typeface="Times New Roman"/>
                <a:sym typeface="Times New Roman"/>
              </a:rPr>
              <a:t>CÂU 36</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211" name="Shape 211"/>
          <p:cNvSpPr/>
          <p:nvPr/>
        </p:nvSpPr>
        <p:spPr>
          <a:xfrm>
            <a:off x="1723572" y="5161342"/>
            <a:ext cx="6172200"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Con gì nâng được miếng gỗ lớn </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nhưng không nâng được hòn sỏi?</a:t>
            </a:r>
            <a:br>
              <a:rPr b="1" i="0" lang="en-US" sz="3200" u="none" cap="none" strike="noStrike">
                <a:solidFill>
                  <a:schemeClr val="dk1"/>
                </a:solidFill>
                <a:latin typeface="Times New Roman"/>
                <a:ea typeface="Times New Roman"/>
                <a:cs typeface="Times New Roman"/>
                <a:sym typeface="Times New Roman"/>
              </a:rPr>
            </a:br>
          </a:p>
        </p:txBody>
      </p:sp>
      <p:pic>
        <p:nvPicPr>
          <p:cNvPr descr="download.jpg" id="212" name="Shape 212"/>
          <p:cNvPicPr preferRelativeResize="0"/>
          <p:nvPr/>
        </p:nvPicPr>
        <p:blipFill rotWithShape="1">
          <a:blip r:embed="rId4">
            <a:alphaModFix/>
          </a:blip>
          <a:srcRect b="0" l="0" r="0" t="0"/>
          <a:stretch/>
        </p:blipFill>
        <p:spPr>
          <a:xfrm>
            <a:off x="5181600" y="330976"/>
            <a:ext cx="2406364" cy="3127053"/>
          </a:xfrm>
          <a:prstGeom prst="roundRect">
            <a:avLst>
              <a:gd fmla="val 16667" name="adj"/>
            </a:avLst>
          </a:prstGeom>
          <a:noFill/>
          <a:ln>
            <a:noFill/>
          </a:ln>
        </p:spPr>
      </p:pic>
      <p:graphicFrame>
        <p:nvGraphicFramePr>
          <p:cNvPr id="213" name="Shape 213"/>
          <p:cNvGraphicFramePr/>
          <p:nvPr/>
        </p:nvGraphicFramePr>
        <p:xfrm>
          <a:off x="2286000" y="4038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5994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pic>
        <p:nvPicPr>
          <p:cNvPr id="214" name="Shape 214"/>
          <p:cNvPicPr preferRelativeResize="0"/>
          <p:nvPr/>
        </p:nvPicPr>
        <p:blipFill rotWithShape="1">
          <a:blip r:embed="rId5">
            <a:alphaModFix/>
          </a:blip>
          <a:srcRect b="0" l="0" r="0" t="0"/>
          <a:stretch/>
        </p:blipFill>
        <p:spPr>
          <a:xfrm>
            <a:off x="2436934" y="3904978"/>
            <a:ext cx="789555" cy="876843"/>
          </a:xfrm>
          <a:prstGeom prst="rect">
            <a:avLst/>
          </a:prstGeom>
          <a:noFill/>
          <a:ln>
            <a:noFill/>
          </a:ln>
        </p:spPr>
      </p:pic>
      <p:pic>
        <p:nvPicPr>
          <p:cNvPr id="215" name="Shape 215"/>
          <p:cNvPicPr preferRelativeResize="0"/>
          <p:nvPr/>
        </p:nvPicPr>
        <p:blipFill rotWithShape="1">
          <a:blip r:embed="rId5">
            <a:alphaModFix/>
          </a:blip>
          <a:srcRect b="0" l="0" r="0" t="0"/>
          <a:stretch/>
        </p:blipFill>
        <p:spPr>
          <a:xfrm>
            <a:off x="3274394" y="3904978"/>
            <a:ext cx="789555" cy="876843"/>
          </a:xfrm>
          <a:prstGeom prst="rect">
            <a:avLst/>
          </a:prstGeom>
          <a:noFill/>
          <a:ln>
            <a:noFill/>
          </a:ln>
        </p:spPr>
      </p:pic>
      <p:pic>
        <p:nvPicPr>
          <p:cNvPr id="216" name="Shape 216"/>
          <p:cNvPicPr preferRelativeResize="0"/>
          <p:nvPr/>
        </p:nvPicPr>
        <p:blipFill rotWithShape="1">
          <a:blip r:embed="rId5">
            <a:alphaModFix/>
          </a:blip>
          <a:srcRect b="0" l="0" r="0" t="0"/>
          <a:stretch/>
        </p:blipFill>
        <p:spPr>
          <a:xfrm>
            <a:off x="4162707" y="3904978"/>
            <a:ext cx="789555" cy="876843"/>
          </a:xfrm>
          <a:prstGeom prst="rect">
            <a:avLst/>
          </a:prstGeom>
          <a:noFill/>
          <a:ln>
            <a:noFill/>
          </a:ln>
        </p:spPr>
      </p:pic>
      <p:pic>
        <p:nvPicPr>
          <p:cNvPr id="217" name="Shape 217"/>
          <p:cNvPicPr preferRelativeResize="0"/>
          <p:nvPr/>
        </p:nvPicPr>
        <p:blipFill rotWithShape="1">
          <a:blip r:embed="rId5">
            <a:alphaModFix/>
          </a:blip>
          <a:srcRect b="0" l="0" r="0" t="0"/>
          <a:stretch/>
        </p:blipFill>
        <p:spPr>
          <a:xfrm>
            <a:off x="5026310" y="3904978"/>
            <a:ext cx="789555" cy="876843"/>
          </a:xfrm>
          <a:prstGeom prst="rect">
            <a:avLst/>
          </a:prstGeom>
          <a:noFill/>
          <a:ln>
            <a:noFill/>
          </a:ln>
        </p:spPr>
      </p:pic>
      <p:pic>
        <p:nvPicPr>
          <p:cNvPr id="218" name="Shape 218"/>
          <p:cNvPicPr preferRelativeResize="0"/>
          <p:nvPr/>
        </p:nvPicPr>
        <p:blipFill rotWithShape="1">
          <a:blip r:embed="rId5">
            <a:alphaModFix/>
          </a:blip>
          <a:srcRect b="0" l="0" r="0" t="0"/>
          <a:stretch/>
        </p:blipFill>
        <p:spPr>
          <a:xfrm>
            <a:off x="5867400" y="3904978"/>
            <a:ext cx="789555" cy="876843"/>
          </a:xfrm>
          <a:prstGeom prst="rect">
            <a:avLst/>
          </a:prstGeom>
          <a:noFill/>
          <a:ln>
            <a:noFill/>
          </a:ln>
        </p:spPr>
      </p:pic>
      <p:pic>
        <p:nvPicPr>
          <p:cNvPr id="219" name="Shape 219"/>
          <p:cNvPicPr preferRelativeResize="0"/>
          <p:nvPr/>
        </p:nvPicPr>
        <p:blipFill rotWithShape="1">
          <a:blip r:embed="rId5">
            <a:alphaModFix/>
          </a:blip>
          <a:srcRect b="0" l="0" r="0" t="0"/>
          <a:stretch/>
        </p:blipFill>
        <p:spPr>
          <a:xfrm>
            <a:off x="6749767" y="3904978"/>
            <a:ext cx="789555" cy="876843"/>
          </a:xfrm>
          <a:prstGeom prst="rect">
            <a:avLst/>
          </a:prstGeom>
          <a:noFill/>
          <a:ln>
            <a:noFill/>
          </a:ln>
        </p:spPr>
      </p:pic>
      <p:pic>
        <p:nvPicPr>
          <p:cNvPr id="220" name="Shape 220"/>
          <p:cNvPicPr preferRelativeResize="0"/>
          <p:nvPr/>
        </p:nvPicPr>
        <p:blipFill rotWithShape="1">
          <a:blip r:embed="rId5">
            <a:alphaModFix/>
          </a:blip>
          <a:srcRect b="0" l="0" r="0" t="0"/>
          <a:stretch/>
        </p:blipFill>
        <p:spPr>
          <a:xfrm>
            <a:off x="7587964" y="3904978"/>
            <a:ext cx="789555" cy="876843"/>
          </a:xfrm>
          <a:prstGeom prst="rect">
            <a:avLst/>
          </a:prstGeom>
          <a:noFill/>
          <a:ln>
            <a:noFill/>
          </a:ln>
        </p:spPr>
      </p:pic>
      <p:sp>
        <p:nvSpPr>
          <p:cNvPr id="221" name="Shape 221"/>
          <p:cNvSpPr/>
          <p:nvPr/>
        </p:nvSpPr>
        <p:spPr>
          <a:xfrm>
            <a:off x="7844122" y="5486400"/>
            <a:ext cx="1299876" cy="137159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22" name="Shape 222"/>
          <p:cNvSpPr/>
          <p:nvPr/>
        </p:nvSpPr>
        <p:spPr>
          <a:xfrm>
            <a:off x="8193964" y="5652478"/>
            <a:ext cx="54213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DF322D"/>
                </a:solidFill>
                <a:latin typeface="Times New Roman"/>
                <a:ea typeface="Times New Roman"/>
                <a:cs typeface="Times New Roman"/>
                <a:sym typeface="Times New Roman"/>
              </a:rPr>
              <a:t>4</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5" name="Shape 1575"/>
        <p:cNvGrpSpPr/>
        <p:nvPr/>
      </p:nvGrpSpPr>
      <p:grpSpPr>
        <a:xfrm>
          <a:off x="0" y="0"/>
          <a:ext cx="0" cy="0"/>
          <a:chOff x="0" y="0"/>
          <a:chExt cx="0" cy="0"/>
        </a:xfrm>
      </p:grpSpPr>
      <p:pic>
        <p:nvPicPr>
          <p:cNvPr id="1576" name="Shape 1576"/>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577" name="Shape 1577"/>
          <p:cNvSpPr/>
          <p:nvPr/>
        </p:nvSpPr>
        <p:spPr>
          <a:xfrm>
            <a:off x="1799771" y="5334000"/>
            <a:ext cx="5943599"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CON GÌ ĐẬP THÌ SỐNG, KHÔNG ĐẬP THÌ CHẾT?</a:t>
            </a:r>
          </a:p>
        </p:txBody>
      </p:sp>
      <p:pic>
        <p:nvPicPr>
          <p:cNvPr descr="374490_3436080960480_1862756974_n.jpg" id="1578" name="Shape 1578"/>
          <p:cNvPicPr preferRelativeResize="0"/>
          <p:nvPr/>
        </p:nvPicPr>
        <p:blipFill rotWithShape="1">
          <a:blip r:embed="rId4">
            <a:alphaModFix/>
          </a:blip>
          <a:srcRect b="0" l="0" r="0" t="0"/>
          <a:stretch/>
        </p:blipFill>
        <p:spPr>
          <a:xfrm>
            <a:off x="3689510" y="540656"/>
            <a:ext cx="5067904" cy="3040743"/>
          </a:xfrm>
          <a:prstGeom prst="ellipse">
            <a:avLst/>
          </a:prstGeom>
          <a:noFill/>
          <a:ln>
            <a:noFill/>
          </a:ln>
        </p:spPr>
      </p:pic>
      <p:graphicFrame>
        <p:nvGraphicFramePr>
          <p:cNvPr id="1579" name="Shape 1579"/>
          <p:cNvGraphicFramePr/>
          <p:nvPr/>
        </p:nvGraphicFramePr>
        <p:xfrm>
          <a:off x="1926906" y="4038600"/>
          <a:ext cx="3000000" cy="3000000"/>
        </p:xfrm>
        <a:graphic>
          <a:graphicData uri="http://schemas.openxmlformats.org/drawingml/2006/table">
            <a:tbl>
              <a:tblPr bandRow="1" firstRow="1">
                <a:noFill/>
                <a:tableStyleId>{4A843381-55BB-4712-BB0C-B8A37DB1063F}</a:tableStyleId>
              </a:tblPr>
              <a:tblGrid>
                <a:gridCol w="988475"/>
                <a:gridCol w="988475"/>
                <a:gridCol w="988475"/>
                <a:gridCol w="988475"/>
                <a:gridCol w="988475"/>
                <a:gridCol w="988475"/>
              </a:tblGrid>
              <a:tr h="914400">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O</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580" name="Shape 1580"/>
          <p:cNvSpPr/>
          <p:nvPr/>
        </p:nvSpPr>
        <p:spPr>
          <a:xfrm>
            <a:off x="7467599" y="5562600"/>
            <a:ext cx="1680028" cy="1295400"/>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581" name="Shape 1581"/>
          <p:cNvSpPr/>
          <p:nvPr/>
        </p:nvSpPr>
        <p:spPr>
          <a:xfrm>
            <a:off x="7857810" y="5748635"/>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EFE"/>
                </a:solidFill>
                <a:latin typeface="Calibri"/>
                <a:ea typeface="Calibri"/>
                <a:cs typeface="Calibri"/>
                <a:sym typeface="Calibri"/>
              </a:rPr>
              <a:t>37</a:t>
            </a:r>
          </a:p>
        </p:txBody>
      </p:sp>
      <p:pic>
        <p:nvPicPr>
          <p:cNvPr id="1582" name="Shape 1582"/>
          <p:cNvPicPr preferRelativeResize="0"/>
          <p:nvPr/>
        </p:nvPicPr>
        <p:blipFill rotWithShape="1">
          <a:blip r:embed="rId5">
            <a:alphaModFix/>
          </a:blip>
          <a:srcRect b="0" l="0" r="0" t="0"/>
          <a:stretch/>
        </p:blipFill>
        <p:spPr>
          <a:xfrm>
            <a:off x="1981200" y="3962394"/>
            <a:ext cx="962321" cy="1068709"/>
          </a:xfrm>
          <a:prstGeom prst="rect">
            <a:avLst/>
          </a:prstGeom>
          <a:noFill/>
          <a:ln>
            <a:noFill/>
          </a:ln>
        </p:spPr>
      </p:pic>
      <p:pic>
        <p:nvPicPr>
          <p:cNvPr id="1583" name="Shape 1583"/>
          <p:cNvPicPr preferRelativeResize="0"/>
          <p:nvPr/>
        </p:nvPicPr>
        <p:blipFill rotWithShape="1">
          <a:blip r:embed="rId5">
            <a:alphaModFix/>
          </a:blip>
          <a:srcRect b="0" l="0" r="0" t="0"/>
          <a:stretch/>
        </p:blipFill>
        <p:spPr>
          <a:xfrm>
            <a:off x="3962400" y="3962396"/>
            <a:ext cx="962321" cy="1068709"/>
          </a:xfrm>
          <a:prstGeom prst="rect">
            <a:avLst/>
          </a:prstGeom>
          <a:noFill/>
          <a:ln>
            <a:noFill/>
          </a:ln>
        </p:spPr>
      </p:pic>
      <p:pic>
        <p:nvPicPr>
          <p:cNvPr id="1584" name="Shape 1584"/>
          <p:cNvPicPr preferRelativeResize="0"/>
          <p:nvPr/>
        </p:nvPicPr>
        <p:blipFill rotWithShape="1">
          <a:blip r:embed="rId5">
            <a:alphaModFix/>
          </a:blip>
          <a:srcRect b="0" l="0" r="0" t="0"/>
          <a:stretch/>
        </p:blipFill>
        <p:spPr>
          <a:xfrm>
            <a:off x="4997982" y="3962396"/>
            <a:ext cx="962321" cy="1068709"/>
          </a:xfrm>
          <a:prstGeom prst="rect">
            <a:avLst/>
          </a:prstGeom>
          <a:noFill/>
          <a:ln>
            <a:noFill/>
          </a:ln>
        </p:spPr>
      </p:pic>
      <p:pic>
        <p:nvPicPr>
          <p:cNvPr id="1585" name="Shape 1585"/>
          <p:cNvPicPr preferRelativeResize="0"/>
          <p:nvPr/>
        </p:nvPicPr>
        <p:blipFill rotWithShape="1">
          <a:blip r:embed="rId5">
            <a:alphaModFix/>
          </a:blip>
          <a:srcRect b="0" l="0" r="0" t="0"/>
          <a:stretch/>
        </p:blipFill>
        <p:spPr>
          <a:xfrm>
            <a:off x="5943600" y="3962398"/>
            <a:ext cx="962321" cy="1068709"/>
          </a:xfrm>
          <a:prstGeom prst="rect">
            <a:avLst/>
          </a:prstGeom>
          <a:noFill/>
          <a:ln>
            <a:noFill/>
          </a:ln>
        </p:spPr>
      </p:pic>
      <p:pic>
        <p:nvPicPr>
          <p:cNvPr id="1586" name="Shape 1586"/>
          <p:cNvPicPr preferRelativeResize="0"/>
          <p:nvPr/>
        </p:nvPicPr>
        <p:blipFill rotWithShape="1">
          <a:blip r:embed="rId5">
            <a:alphaModFix/>
          </a:blip>
          <a:srcRect b="0" l="0" r="0" t="0"/>
          <a:stretch/>
        </p:blipFill>
        <p:spPr>
          <a:xfrm>
            <a:off x="6986438" y="3962398"/>
            <a:ext cx="962321" cy="1068709"/>
          </a:xfrm>
          <a:prstGeom prst="rect">
            <a:avLst/>
          </a:prstGeom>
          <a:noFill/>
          <a:ln>
            <a:noFill/>
          </a:ln>
        </p:spPr>
      </p:pic>
      <p:pic>
        <p:nvPicPr>
          <p:cNvPr id="1587" name="Shape 1587"/>
          <p:cNvPicPr preferRelativeResize="0"/>
          <p:nvPr/>
        </p:nvPicPr>
        <p:blipFill rotWithShape="1">
          <a:blip r:embed="rId5">
            <a:alphaModFix/>
          </a:blip>
          <a:srcRect b="0" l="0" r="0" t="0"/>
          <a:stretch/>
        </p:blipFill>
        <p:spPr>
          <a:xfrm>
            <a:off x="3000077" y="3962400"/>
            <a:ext cx="962321" cy="106870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1" name="Shape 1591"/>
        <p:cNvGrpSpPr/>
        <p:nvPr/>
      </p:nvGrpSpPr>
      <p:grpSpPr>
        <a:xfrm>
          <a:off x="0" y="0"/>
          <a:ext cx="0" cy="0"/>
          <a:chOff x="0" y="0"/>
          <a:chExt cx="0" cy="0"/>
        </a:xfrm>
      </p:grpSpPr>
      <p:pic>
        <p:nvPicPr>
          <p:cNvPr id="1592" name="Shape 1592"/>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593" name="Shape 1593"/>
          <p:cNvSpPr/>
          <p:nvPr/>
        </p:nvSpPr>
        <p:spPr>
          <a:xfrm>
            <a:off x="1799771" y="5334000"/>
            <a:ext cx="5943599"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CON GÌ ĐẬP THÌ SỐNG, KHÔNG ĐẬP THÌ CHẾT?</a:t>
            </a:r>
          </a:p>
        </p:txBody>
      </p:sp>
      <p:pic>
        <p:nvPicPr>
          <p:cNvPr descr="374490_3436080960480_1862756974_n.jpg" id="1594" name="Shape 1594"/>
          <p:cNvPicPr preferRelativeResize="0"/>
          <p:nvPr/>
        </p:nvPicPr>
        <p:blipFill rotWithShape="1">
          <a:blip r:embed="rId4">
            <a:alphaModFix/>
          </a:blip>
          <a:srcRect b="0" l="0" r="0" t="0"/>
          <a:stretch/>
        </p:blipFill>
        <p:spPr>
          <a:xfrm>
            <a:off x="3689510" y="540656"/>
            <a:ext cx="5067904" cy="3040743"/>
          </a:xfrm>
          <a:prstGeom prst="ellipse">
            <a:avLst/>
          </a:prstGeom>
          <a:noFill/>
          <a:ln>
            <a:noFill/>
          </a:ln>
        </p:spPr>
      </p:pic>
      <p:graphicFrame>
        <p:nvGraphicFramePr>
          <p:cNvPr id="1595" name="Shape 1595"/>
          <p:cNvGraphicFramePr/>
          <p:nvPr/>
        </p:nvGraphicFramePr>
        <p:xfrm>
          <a:off x="1926906" y="4038600"/>
          <a:ext cx="3000000" cy="3000000"/>
        </p:xfrm>
        <a:graphic>
          <a:graphicData uri="http://schemas.openxmlformats.org/drawingml/2006/table">
            <a:tbl>
              <a:tblPr bandRow="1" firstRow="1">
                <a:noFill/>
                <a:tableStyleId>{4A843381-55BB-4712-BB0C-B8A37DB1063F}</a:tableStyleId>
              </a:tblPr>
              <a:tblGrid>
                <a:gridCol w="988475"/>
                <a:gridCol w="988475"/>
                <a:gridCol w="988475"/>
                <a:gridCol w="988475"/>
                <a:gridCol w="988475"/>
                <a:gridCol w="988475"/>
              </a:tblGrid>
              <a:tr h="914400">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O</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596" name="Shape 1596"/>
          <p:cNvSpPr/>
          <p:nvPr/>
        </p:nvSpPr>
        <p:spPr>
          <a:xfrm>
            <a:off x="7467599" y="5562600"/>
            <a:ext cx="1680028" cy="1295400"/>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597" name="Shape 1597"/>
          <p:cNvSpPr/>
          <p:nvPr/>
        </p:nvSpPr>
        <p:spPr>
          <a:xfrm>
            <a:off x="7857810" y="5748635"/>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EFE"/>
                </a:solidFill>
                <a:latin typeface="Calibri"/>
                <a:ea typeface="Calibri"/>
                <a:cs typeface="Calibri"/>
                <a:sym typeface="Calibri"/>
              </a:rPr>
              <a:t>37</a:t>
            </a:r>
          </a:p>
        </p:txBody>
      </p:sp>
      <p:pic>
        <p:nvPicPr>
          <p:cNvPr id="1598" name="Shape 1598"/>
          <p:cNvPicPr preferRelativeResize="0"/>
          <p:nvPr/>
        </p:nvPicPr>
        <p:blipFill rotWithShape="1">
          <a:blip r:embed="rId5">
            <a:alphaModFix/>
          </a:blip>
          <a:srcRect b="0" l="0" r="0" t="0"/>
          <a:stretch/>
        </p:blipFill>
        <p:spPr>
          <a:xfrm>
            <a:off x="3962400" y="3962396"/>
            <a:ext cx="962321" cy="1068709"/>
          </a:xfrm>
          <a:prstGeom prst="rect">
            <a:avLst/>
          </a:prstGeom>
          <a:noFill/>
          <a:ln>
            <a:noFill/>
          </a:ln>
        </p:spPr>
      </p:pic>
      <p:pic>
        <p:nvPicPr>
          <p:cNvPr id="1599" name="Shape 1599"/>
          <p:cNvPicPr preferRelativeResize="0"/>
          <p:nvPr/>
        </p:nvPicPr>
        <p:blipFill rotWithShape="1">
          <a:blip r:embed="rId5">
            <a:alphaModFix/>
          </a:blip>
          <a:srcRect b="0" l="0" r="0" t="0"/>
          <a:stretch/>
        </p:blipFill>
        <p:spPr>
          <a:xfrm>
            <a:off x="5943600" y="3962398"/>
            <a:ext cx="962321" cy="1068709"/>
          </a:xfrm>
          <a:prstGeom prst="rect">
            <a:avLst/>
          </a:prstGeom>
          <a:noFill/>
          <a:ln>
            <a:noFill/>
          </a:ln>
        </p:spPr>
      </p:pic>
      <p:pic>
        <p:nvPicPr>
          <p:cNvPr id="1600" name="Shape 1600"/>
          <p:cNvPicPr preferRelativeResize="0"/>
          <p:nvPr/>
        </p:nvPicPr>
        <p:blipFill rotWithShape="1">
          <a:blip r:embed="rId5">
            <a:alphaModFix/>
          </a:blip>
          <a:srcRect b="0" l="0" r="0" t="0"/>
          <a:stretch/>
        </p:blipFill>
        <p:spPr>
          <a:xfrm>
            <a:off x="6986438" y="3962398"/>
            <a:ext cx="962321" cy="106870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4" name="Shape 1604"/>
        <p:cNvGrpSpPr/>
        <p:nvPr/>
      </p:nvGrpSpPr>
      <p:grpSpPr>
        <a:xfrm>
          <a:off x="0" y="0"/>
          <a:ext cx="0" cy="0"/>
          <a:chOff x="0" y="0"/>
          <a:chExt cx="0" cy="0"/>
        </a:xfrm>
      </p:grpSpPr>
      <p:pic>
        <p:nvPicPr>
          <p:cNvPr id="1605" name="Shape 1605"/>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606" name="Shape 1606"/>
          <p:cNvSpPr/>
          <p:nvPr/>
        </p:nvSpPr>
        <p:spPr>
          <a:xfrm>
            <a:off x="1799771" y="5334000"/>
            <a:ext cx="5943599"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CON GÌ ĐẬP THÌ SỐNG, KHÔNG ĐẬP THÌ CHẾT?</a:t>
            </a:r>
          </a:p>
        </p:txBody>
      </p:sp>
      <p:pic>
        <p:nvPicPr>
          <p:cNvPr descr="374490_3436080960480_1862756974_n.jpg" id="1607" name="Shape 1607"/>
          <p:cNvPicPr preferRelativeResize="0"/>
          <p:nvPr/>
        </p:nvPicPr>
        <p:blipFill rotWithShape="1">
          <a:blip r:embed="rId4">
            <a:alphaModFix/>
          </a:blip>
          <a:srcRect b="0" l="0" r="0" t="0"/>
          <a:stretch/>
        </p:blipFill>
        <p:spPr>
          <a:xfrm>
            <a:off x="3689510" y="540656"/>
            <a:ext cx="5067904" cy="3040743"/>
          </a:xfrm>
          <a:prstGeom prst="ellipse">
            <a:avLst/>
          </a:prstGeom>
          <a:noFill/>
          <a:ln>
            <a:noFill/>
          </a:ln>
        </p:spPr>
      </p:pic>
      <p:graphicFrame>
        <p:nvGraphicFramePr>
          <p:cNvPr id="1608" name="Shape 1608"/>
          <p:cNvGraphicFramePr/>
          <p:nvPr/>
        </p:nvGraphicFramePr>
        <p:xfrm>
          <a:off x="1926906" y="4038600"/>
          <a:ext cx="3000000" cy="3000000"/>
        </p:xfrm>
        <a:graphic>
          <a:graphicData uri="http://schemas.openxmlformats.org/drawingml/2006/table">
            <a:tbl>
              <a:tblPr bandRow="1" firstRow="1">
                <a:noFill/>
                <a:tableStyleId>{4A843381-55BB-4712-BB0C-B8A37DB1063F}</a:tableStyleId>
              </a:tblPr>
              <a:tblGrid>
                <a:gridCol w="988475"/>
                <a:gridCol w="988475"/>
                <a:gridCol w="988475"/>
                <a:gridCol w="988475"/>
                <a:gridCol w="988475"/>
                <a:gridCol w="988475"/>
              </a:tblGrid>
              <a:tr h="914400">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O</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chemeClr val="accent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609" name="Shape 1609"/>
          <p:cNvSpPr/>
          <p:nvPr/>
        </p:nvSpPr>
        <p:spPr>
          <a:xfrm>
            <a:off x="7467599" y="5562600"/>
            <a:ext cx="1680028" cy="1295400"/>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610" name="Shape 1610"/>
          <p:cNvSpPr/>
          <p:nvPr/>
        </p:nvSpPr>
        <p:spPr>
          <a:xfrm>
            <a:off x="7857810" y="5748635"/>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EFE"/>
                </a:solidFill>
                <a:latin typeface="Calibri"/>
                <a:ea typeface="Calibri"/>
                <a:cs typeface="Calibri"/>
                <a:sym typeface="Calibri"/>
              </a:rPr>
              <a:t>37</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4" name="Shape 1614"/>
        <p:cNvGrpSpPr/>
        <p:nvPr/>
      </p:nvGrpSpPr>
      <p:grpSpPr>
        <a:xfrm>
          <a:off x="0" y="0"/>
          <a:ext cx="0" cy="0"/>
          <a:chOff x="0" y="0"/>
          <a:chExt cx="0" cy="0"/>
        </a:xfrm>
      </p:grpSpPr>
      <p:pic>
        <p:nvPicPr>
          <p:cNvPr id="1615" name="Shape 161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616" name="Shape 1616"/>
          <p:cNvSpPr/>
          <p:nvPr/>
        </p:nvSpPr>
        <p:spPr>
          <a:xfrm>
            <a:off x="1981200" y="4999783"/>
            <a:ext cx="6096000" cy="224676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đứa trẻ sinh cùng ngày, cùng tháng, cùng năm, cùng bố mẹ, nhưng tại sao lại không phải là anh em sinh đôi?</a:t>
            </a:r>
            <a:br>
              <a:rPr b="1" i="0" lang="en-US" sz="2800" u="none" cap="none" strike="noStrike">
                <a:solidFill>
                  <a:schemeClr val="dk1"/>
                </a:solidFill>
                <a:latin typeface="Times New Roman"/>
                <a:ea typeface="Times New Roman"/>
                <a:cs typeface="Times New Roman"/>
                <a:sym typeface="Times New Roman"/>
              </a:rPr>
            </a:br>
          </a:p>
        </p:txBody>
      </p:sp>
      <p:pic>
        <p:nvPicPr>
          <p:cNvPr descr="anh-em-be-sinh-doi-cuc-de-thuong-2.jpg" id="1617" name="Shape 1617"/>
          <p:cNvPicPr preferRelativeResize="0"/>
          <p:nvPr/>
        </p:nvPicPr>
        <p:blipFill rotWithShape="1">
          <a:blip r:embed="rId4">
            <a:alphaModFix/>
          </a:blip>
          <a:srcRect b="0" l="0" r="0" t="0"/>
          <a:stretch/>
        </p:blipFill>
        <p:spPr>
          <a:xfrm>
            <a:off x="3755571" y="381000"/>
            <a:ext cx="4321629" cy="2932534"/>
          </a:xfrm>
          <a:prstGeom prst="roundRect">
            <a:avLst>
              <a:gd fmla="val 16667" name="adj"/>
            </a:avLst>
          </a:prstGeom>
          <a:noFill/>
          <a:ln>
            <a:noFill/>
          </a:ln>
        </p:spPr>
      </p:pic>
      <p:graphicFrame>
        <p:nvGraphicFramePr>
          <p:cNvPr id="1618" name="Shape 1618"/>
          <p:cNvGraphicFramePr/>
          <p:nvPr/>
        </p:nvGraphicFramePr>
        <p:xfrm>
          <a:off x="364670" y="3450769"/>
          <a:ext cx="3000000" cy="3000000"/>
        </p:xfrm>
        <a:graphic>
          <a:graphicData uri="http://schemas.openxmlformats.org/drawingml/2006/table">
            <a:tbl>
              <a:tblPr bandRow="1" firstRow="1">
                <a:noFill/>
                <a:tableStyleId>{4A843381-55BB-4712-BB0C-B8A37DB1063F}</a:tableStyleId>
              </a:tblPr>
              <a:tblGrid>
                <a:gridCol w="1130300"/>
                <a:gridCol w="1130300"/>
                <a:gridCol w="1130300"/>
                <a:gridCol w="1130300"/>
                <a:gridCol w="1130300"/>
                <a:gridCol w="1130300"/>
              </a:tblGrid>
              <a:tr h="1143000">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B</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619" name="Shape 1619"/>
          <p:cNvSpPr/>
          <p:nvPr/>
        </p:nvSpPr>
        <p:spPr>
          <a:xfrm>
            <a:off x="141511" y="5538392"/>
            <a:ext cx="1781256"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CÂU 38: </a:t>
            </a:r>
          </a:p>
        </p:txBody>
      </p:sp>
      <p:pic>
        <p:nvPicPr>
          <p:cNvPr id="1620" name="Shape 1620"/>
          <p:cNvPicPr preferRelativeResize="0"/>
          <p:nvPr/>
        </p:nvPicPr>
        <p:blipFill rotWithShape="1">
          <a:blip r:embed="rId5">
            <a:alphaModFix/>
          </a:blip>
          <a:srcRect b="0" l="0" r="0" t="0"/>
          <a:stretch/>
        </p:blipFill>
        <p:spPr>
          <a:xfrm>
            <a:off x="530087" y="3313532"/>
            <a:ext cx="1004104" cy="1114832"/>
          </a:xfrm>
          <a:prstGeom prst="rect">
            <a:avLst/>
          </a:prstGeom>
          <a:noFill/>
          <a:ln>
            <a:noFill/>
          </a:ln>
        </p:spPr>
      </p:pic>
      <p:pic>
        <p:nvPicPr>
          <p:cNvPr id="1621" name="Shape 1621"/>
          <p:cNvPicPr preferRelativeResize="0"/>
          <p:nvPr/>
        </p:nvPicPr>
        <p:blipFill rotWithShape="1">
          <a:blip r:embed="rId5">
            <a:alphaModFix/>
          </a:blip>
          <a:srcRect b="0" l="0" r="0" t="0"/>
          <a:stretch/>
        </p:blipFill>
        <p:spPr>
          <a:xfrm>
            <a:off x="2751466" y="3322298"/>
            <a:ext cx="1004104" cy="1114832"/>
          </a:xfrm>
          <a:prstGeom prst="rect">
            <a:avLst/>
          </a:prstGeom>
          <a:noFill/>
          <a:ln>
            <a:noFill/>
          </a:ln>
        </p:spPr>
      </p:pic>
      <p:pic>
        <p:nvPicPr>
          <p:cNvPr id="1622" name="Shape 1622"/>
          <p:cNvPicPr preferRelativeResize="0"/>
          <p:nvPr/>
        </p:nvPicPr>
        <p:blipFill rotWithShape="1">
          <a:blip r:embed="rId5">
            <a:alphaModFix/>
          </a:blip>
          <a:srcRect b="0" l="0" r="0" t="0"/>
          <a:stretch/>
        </p:blipFill>
        <p:spPr>
          <a:xfrm>
            <a:off x="3952896" y="3322300"/>
            <a:ext cx="1004104" cy="1114832"/>
          </a:xfrm>
          <a:prstGeom prst="rect">
            <a:avLst/>
          </a:prstGeom>
          <a:noFill/>
          <a:ln>
            <a:noFill/>
          </a:ln>
        </p:spPr>
      </p:pic>
      <p:pic>
        <p:nvPicPr>
          <p:cNvPr id="1623" name="Shape 1623"/>
          <p:cNvPicPr preferRelativeResize="0"/>
          <p:nvPr/>
        </p:nvPicPr>
        <p:blipFill rotWithShape="1">
          <a:blip r:embed="rId5">
            <a:alphaModFix/>
          </a:blip>
          <a:srcRect b="0" l="0" r="0" t="0"/>
          <a:stretch/>
        </p:blipFill>
        <p:spPr>
          <a:xfrm>
            <a:off x="4957001" y="3322300"/>
            <a:ext cx="1004104" cy="1114832"/>
          </a:xfrm>
          <a:prstGeom prst="rect">
            <a:avLst/>
          </a:prstGeom>
          <a:noFill/>
          <a:ln>
            <a:noFill/>
          </a:ln>
        </p:spPr>
      </p:pic>
      <p:pic>
        <p:nvPicPr>
          <p:cNvPr id="1624" name="Shape 1624"/>
          <p:cNvPicPr preferRelativeResize="0"/>
          <p:nvPr/>
        </p:nvPicPr>
        <p:blipFill rotWithShape="1">
          <a:blip r:embed="rId5">
            <a:alphaModFix/>
          </a:blip>
          <a:srcRect b="0" l="0" r="0" t="0"/>
          <a:stretch/>
        </p:blipFill>
        <p:spPr>
          <a:xfrm>
            <a:off x="6248400" y="3322300"/>
            <a:ext cx="1004104" cy="1114832"/>
          </a:xfrm>
          <a:prstGeom prst="rect">
            <a:avLst/>
          </a:prstGeom>
          <a:noFill/>
          <a:ln>
            <a:noFill/>
          </a:ln>
        </p:spPr>
      </p:pic>
      <p:pic>
        <p:nvPicPr>
          <p:cNvPr id="1625" name="Shape 1625"/>
          <p:cNvPicPr preferRelativeResize="0"/>
          <p:nvPr/>
        </p:nvPicPr>
        <p:blipFill rotWithShape="1">
          <a:blip r:embed="rId5">
            <a:alphaModFix/>
          </a:blip>
          <a:srcRect b="0" l="0" r="0" t="0"/>
          <a:stretch/>
        </p:blipFill>
        <p:spPr>
          <a:xfrm>
            <a:off x="1620341" y="3322298"/>
            <a:ext cx="1004104" cy="111483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9" name="Shape 1629"/>
        <p:cNvGrpSpPr/>
        <p:nvPr/>
      </p:nvGrpSpPr>
      <p:grpSpPr>
        <a:xfrm>
          <a:off x="0" y="0"/>
          <a:ext cx="0" cy="0"/>
          <a:chOff x="0" y="0"/>
          <a:chExt cx="0" cy="0"/>
        </a:xfrm>
      </p:grpSpPr>
      <p:pic>
        <p:nvPicPr>
          <p:cNvPr id="1630" name="Shape 1630"/>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631" name="Shape 1631"/>
          <p:cNvSpPr/>
          <p:nvPr/>
        </p:nvSpPr>
        <p:spPr>
          <a:xfrm>
            <a:off x="1981200" y="4999783"/>
            <a:ext cx="6096000" cy="224676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đứa trẻ sinh cùng ngày, cùng tháng, cùng năm, cùng bố mẹ, nhưng tại sao lại không phải là anh em sinh đôi?</a:t>
            </a:r>
            <a:br>
              <a:rPr b="1" i="0" lang="en-US" sz="2800" u="none" cap="none" strike="noStrike">
                <a:solidFill>
                  <a:schemeClr val="dk1"/>
                </a:solidFill>
                <a:latin typeface="Times New Roman"/>
                <a:ea typeface="Times New Roman"/>
                <a:cs typeface="Times New Roman"/>
                <a:sym typeface="Times New Roman"/>
              </a:rPr>
            </a:br>
          </a:p>
        </p:txBody>
      </p:sp>
      <p:pic>
        <p:nvPicPr>
          <p:cNvPr descr="anh-em-be-sinh-doi-cuc-de-thuong-2.jpg" id="1632" name="Shape 1632"/>
          <p:cNvPicPr preferRelativeResize="0"/>
          <p:nvPr/>
        </p:nvPicPr>
        <p:blipFill rotWithShape="1">
          <a:blip r:embed="rId4">
            <a:alphaModFix/>
          </a:blip>
          <a:srcRect b="0" l="0" r="0" t="0"/>
          <a:stretch/>
        </p:blipFill>
        <p:spPr>
          <a:xfrm>
            <a:off x="3755571" y="381000"/>
            <a:ext cx="4321629" cy="2932534"/>
          </a:xfrm>
          <a:prstGeom prst="roundRect">
            <a:avLst>
              <a:gd fmla="val 16667" name="adj"/>
            </a:avLst>
          </a:prstGeom>
          <a:noFill/>
          <a:ln>
            <a:noFill/>
          </a:ln>
        </p:spPr>
      </p:pic>
      <p:graphicFrame>
        <p:nvGraphicFramePr>
          <p:cNvPr id="1633" name="Shape 1633"/>
          <p:cNvGraphicFramePr/>
          <p:nvPr/>
        </p:nvGraphicFramePr>
        <p:xfrm>
          <a:off x="364670" y="3450769"/>
          <a:ext cx="3000000" cy="3000000"/>
        </p:xfrm>
        <a:graphic>
          <a:graphicData uri="http://schemas.openxmlformats.org/drawingml/2006/table">
            <a:tbl>
              <a:tblPr bandRow="1" firstRow="1">
                <a:noFill/>
                <a:tableStyleId>{4A843381-55BB-4712-BB0C-B8A37DB1063F}</a:tableStyleId>
              </a:tblPr>
              <a:tblGrid>
                <a:gridCol w="1130300"/>
                <a:gridCol w="1130300"/>
                <a:gridCol w="1130300"/>
                <a:gridCol w="1130300"/>
                <a:gridCol w="1130300"/>
                <a:gridCol w="1130300"/>
              </a:tblGrid>
              <a:tr h="1143000">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B</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634" name="Shape 1634"/>
          <p:cNvSpPr/>
          <p:nvPr/>
        </p:nvSpPr>
        <p:spPr>
          <a:xfrm>
            <a:off x="141511" y="5538392"/>
            <a:ext cx="1781256"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CÂU 38: </a:t>
            </a:r>
          </a:p>
        </p:txBody>
      </p:sp>
      <p:pic>
        <p:nvPicPr>
          <p:cNvPr id="1635" name="Shape 1635"/>
          <p:cNvPicPr preferRelativeResize="0"/>
          <p:nvPr/>
        </p:nvPicPr>
        <p:blipFill rotWithShape="1">
          <a:blip r:embed="rId5">
            <a:alphaModFix/>
          </a:blip>
          <a:srcRect b="0" l="0" r="0" t="0"/>
          <a:stretch/>
        </p:blipFill>
        <p:spPr>
          <a:xfrm>
            <a:off x="530087" y="3313532"/>
            <a:ext cx="1004104" cy="1114832"/>
          </a:xfrm>
          <a:prstGeom prst="rect">
            <a:avLst/>
          </a:prstGeom>
          <a:noFill/>
          <a:ln>
            <a:noFill/>
          </a:ln>
        </p:spPr>
      </p:pic>
      <p:pic>
        <p:nvPicPr>
          <p:cNvPr id="1636" name="Shape 1636"/>
          <p:cNvPicPr preferRelativeResize="0"/>
          <p:nvPr/>
        </p:nvPicPr>
        <p:blipFill rotWithShape="1">
          <a:blip r:embed="rId5">
            <a:alphaModFix/>
          </a:blip>
          <a:srcRect b="0" l="0" r="0" t="0"/>
          <a:stretch/>
        </p:blipFill>
        <p:spPr>
          <a:xfrm>
            <a:off x="3952896" y="3322300"/>
            <a:ext cx="1004104" cy="1114832"/>
          </a:xfrm>
          <a:prstGeom prst="rect">
            <a:avLst/>
          </a:prstGeom>
          <a:noFill/>
          <a:ln>
            <a:noFill/>
          </a:ln>
        </p:spPr>
      </p:pic>
      <p:pic>
        <p:nvPicPr>
          <p:cNvPr id="1637" name="Shape 1637"/>
          <p:cNvPicPr preferRelativeResize="0"/>
          <p:nvPr/>
        </p:nvPicPr>
        <p:blipFill rotWithShape="1">
          <a:blip r:embed="rId5">
            <a:alphaModFix/>
          </a:blip>
          <a:srcRect b="0" l="0" r="0" t="0"/>
          <a:stretch/>
        </p:blipFill>
        <p:spPr>
          <a:xfrm>
            <a:off x="4957001" y="3322300"/>
            <a:ext cx="1004104" cy="111483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1" name="Shape 1641"/>
        <p:cNvGrpSpPr/>
        <p:nvPr/>
      </p:nvGrpSpPr>
      <p:grpSpPr>
        <a:xfrm>
          <a:off x="0" y="0"/>
          <a:ext cx="0" cy="0"/>
          <a:chOff x="0" y="0"/>
          <a:chExt cx="0" cy="0"/>
        </a:xfrm>
      </p:grpSpPr>
      <p:pic>
        <p:nvPicPr>
          <p:cNvPr id="1642" name="Shape 1642"/>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643" name="Shape 1643"/>
          <p:cNvSpPr/>
          <p:nvPr/>
        </p:nvSpPr>
        <p:spPr>
          <a:xfrm>
            <a:off x="1981200" y="4999783"/>
            <a:ext cx="6096000" cy="224676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đứa trẻ sinh cùng ngày, cùng tháng, cùng năm, cùng bố mẹ, nhưng tại sao lại không phải là anh em sinh đôi?</a:t>
            </a:r>
            <a:br>
              <a:rPr b="1" i="0" lang="en-US" sz="2800" u="none" cap="none" strike="noStrike">
                <a:solidFill>
                  <a:schemeClr val="dk1"/>
                </a:solidFill>
                <a:latin typeface="Times New Roman"/>
                <a:ea typeface="Times New Roman"/>
                <a:cs typeface="Times New Roman"/>
                <a:sym typeface="Times New Roman"/>
              </a:rPr>
            </a:br>
          </a:p>
        </p:txBody>
      </p:sp>
      <p:pic>
        <p:nvPicPr>
          <p:cNvPr descr="anh-em-be-sinh-doi-cuc-de-thuong-2.jpg" id="1644" name="Shape 1644"/>
          <p:cNvPicPr preferRelativeResize="0"/>
          <p:nvPr/>
        </p:nvPicPr>
        <p:blipFill rotWithShape="1">
          <a:blip r:embed="rId4">
            <a:alphaModFix/>
          </a:blip>
          <a:srcRect b="0" l="0" r="0" t="0"/>
          <a:stretch/>
        </p:blipFill>
        <p:spPr>
          <a:xfrm>
            <a:off x="3755571" y="381000"/>
            <a:ext cx="4321629" cy="2932534"/>
          </a:xfrm>
          <a:prstGeom prst="roundRect">
            <a:avLst>
              <a:gd fmla="val 16667" name="adj"/>
            </a:avLst>
          </a:prstGeom>
          <a:noFill/>
          <a:ln>
            <a:noFill/>
          </a:ln>
        </p:spPr>
      </p:pic>
      <p:graphicFrame>
        <p:nvGraphicFramePr>
          <p:cNvPr id="1645" name="Shape 1645"/>
          <p:cNvGraphicFramePr/>
          <p:nvPr/>
        </p:nvGraphicFramePr>
        <p:xfrm>
          <a:off x="364670" y="3450769"/>
          <a:ext cx="3000000" cy="3000000"/>
        </p:xfrm>
        <a:graphic>
          <a:graphicData uri="http://schemas.openxmlformats.org/drawingml/2006/table">
            <a:tbl>
              <a:tblPr bandRow="1" firstRow="1">
                <a:noFill/>
                <a:tableStyleId>{4A843381-55BB-4712-BB0C-B8A37DB1063F}</a:tableStyleId>
              </a:tblPr>
              <a:tblGrid>
                <a:gridCol w="1130300"/>
                <a:gridCol w="1130300"/>
                <a:gridCol w="1130300"/>
                <a:gridCol w="1130300"/>
                <a:gridCol w="1130300"/>
                <a:gridCol w="1130300"/>
              </a:tblGrid>
              <a:tr h="1143000">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B</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000" u="none" cap="none" strike="noStrike">
                          <a:solidFill>
                            <a:srgbClr val="00206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646" name="Shape 1646"/>
          <p:cNvSpPr/>
          <p:nvPr/>
        </p:nvSpPr>
        <p:spPr>
          <a:xfrm>
            <a:off x="141511" y="5538392"/>
            <a:ext cx="1781256"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CÂU 38: </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0" name="Shape 1650"/>
        <p:cNvGrpSpPr/>
        <p:nvPr/>
      </p:nvGrpSpPr>
      <p:grpSpPr>
        <a:xfrm>
          <a:off x="0" y="0"/>
          <a:ext cx="0" cy="0"/>
          <a:chOff x="0" y="0"/>
          <a:chExt cx="0" cy="0"/>
        </a:xfrm>
      </p:grpSpPr>
      <p:pic>
        <p:nvPicPr>
          <p:cNvPr id="1651" name="Shape 1651"/>
          <p:cNvPicPr preferRelativeResize="0"/>
          <p:nvPr/>
        </p:nvPicPr>
        <p:blipFill rotWithShape="1">
          <a:blip r:embed="rId3">
            <a:alphaModFix/>
          </a:blip>
          <a:srcRect b="0" l="0" r="0" t="0"/>
          <a:stretch/>
        </p:blipFill>
        <p:spPr>
          <a:xfrm>
            <a:off x="0" y="32829"/>
            <a:ext cx="9144000" cy="6825171"/>
          </a:xfrm>
          <a:prstGeom prst="rect">
            <a:avLst/>
          </a:prstGeom>
          <a:noFill/>
          <a:ln>
            <a:noFill/>
          </a:ln>
        </p:spPr>
      </p:pic>
      <p:sp>
        <p:nvSpPr>
          <p:cNvPr id="1652" name="Shape 1652"/>
          <p:cNvSpPr/>
          <p:nvPr/>
        </p:nvSpPr>
        <p:spPr>
          <a:xfrm>
            <a:off x="2046516" y="4948035"/>
            <a:ext cx="51816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Mèo trắng là bạn của mèo đen, mèo trắng bỏ mèo đen theo mèo vàng.</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Một thời gian sau, mèo trắng gặp lại mèo đen.</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mèo trắng sẽ nói gì?</a:t>
            </a:r>
          </a:p>
        </p:txBody>
      </p:sp>
      <p:pic>
        <p:nvPicPr>
          <p:cNvPr descr="1337961825-tinh-tay-ba-cua-meo-HOI-QUAN-CUOI.jpg" id="1653" name="Shape 1653"/>
          <p:cNvPicPr preferRelativeResize="0"/>
          <p:nvPr/>
        </p:nvPicPr>
        <p:blipFill rotWithShape="1">
          <a:blip r:embed="rId4">
            <a:alphaModFix/>
          </a:blip>
          <a:srcRect b="0" l="0" r="0" t="0"/>
          <a:stretch/>
        </p:blipFill>
        <p:spPr>
          <a:xfrm>
            <a:off x="4800600" y="152398"/>
            <a:ext cx="3628117" cy="3547492"/>
          </a:xfrm>
          <a:prstGeom prst="ellipse">
            <a:avLst/>
          </a:prstGeom>
          <a:noFill/>
          <a:ln>
            <a:noFill/>
          </a:ln>
        </p:spPr>
      </p:pic>
      <p:sp>
        <p:nvSpPr>
          <p:cNvPr id="1654" name="Shape 1654"/>
          <p:cNvSpPr/>
          <p:nvPr/>
        </p:nvSpPr>
        <p:spPr>
          <a:xfrm>
            <a:off x="533400" y="3715657"/>
            <a:ext cx="4603752"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Calibri"/>
                <a:ea typeface="Calibri"/>
                <a:cs typeface="Calibri"/>
                <a:sym typeface="Calibri"/>
              </a:rPr>
              <a:t>MÈO ĐÂU CÓ BIẾT NÓI</a:t>
            </a:r>
          </a:p>
        </p:txBody>
      </p:sp>
      <p:sp>
        <p:nvSpPr>
          <p:cNvPr id="1655" name="Shape 1655"/>
          <p:cNvSpPr/>
          <p:nvPr/>
        </p:nvSpPr>
        <p:spPr>
          <a:xfrm>
            <a:off x="1524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CÂU 39 </a:t>
            </a:r>
          </a:p>
        </p:txBody>
      </p:sp>
      <p:pic>
        <p:nvPicPr>
          <p:cNvPr id="1656" name="Shape 1656"/>
          <p:cNvPicPr preferRelativeResize="0"/>
          <p:nvPr/>
        </p:nvPicPr>
        <p:blipFill rotWithShape="1">
          <a:blip r:embed="rId5">
            <a:alphaModFix/>
          </a:blip>
          <a:srcRect b="0" l="0" r="0" t="0"/>
          <a:stretch/>
        </p:blipFill>
        <p:spPr>
          <a:xfrm>
            <a:off x="533400" y="3341994"/>
            <a:ext cx="1034143" cy="1151068"/>
          </a:xfrm>
          <a:prstGeom prst="rect">
            <a:avLst/>
          </a:prstGeom>
          <a:noFill/>
          <a:ln>
            <a:noFill/>
          </a:ln>
        </p:spPr>
      </p:pic>
      <p:pic>
        <p:nvPicPr>
          <p:cNvPr id="1657" name="Shape 1657"/>
          <p:cNvPicPr preferRelativeResize="0"/>
          <p:nvPr/>
        </p:nvPicPr>
        <p:blipFill rotWithShape="1">
          <a:blip r:embed="rId5">
            <a:alphaModFix/>
          </a:blip>
          <a:srcRect b="0" l="0" r="0" t="0"/>
          <a:stretch/>
        </p:blipFill>
        <p:spPr>
          <a:xfrm>
            <a:off x="2046516" y="3341994"/>
            <a:ext cx="1034143" cy="1151068"/>
          </a:xfrm>
          <a:prstGeom prst="rect">
            <a:avLst/>
          </a:prstGeom>
          <a:noFill/>
          <a:ln>
            <a:noFill/>
          </a:ln>
        </p:spPr>
      </p:pic>
      <p:pic>
        <p:nvPicPr>
          <p:cNvPr id="1658" name="Shape 1658"/>
          <p:cNvPicPr preferRelativeResize="0"/>
          <p:nvPr/>
        </p:nvPicPr>
        <p:blipFill rotWithShape="1">
          <a:blip r:embed="rId5">
            <a:alphaModFix/>
          </a:blip>
          <a:srcRect b="0" l="0" r="0" t="0"/>
          <a:stretch/>
        </p:blipFill>
        <p:spPr>
          <a:xfrm>
            <a:off x="2835275" y="3341994"/>
            <a:ext cx="1034143" cy="1151068"/>
          </a:xfrm>
          <a:prstGeom prst="rect">
            <a:avLst/>
          </a:prstGeom>
          <a:noFill/>
          <a:ln>
            <a:noFill/>
          </a:ln>
        </p:spPr>
      </p:pic>
      <p:pic>
        <p:nvPicPr>
          <p:cNvPr id="1659" name="Shape 1659"/>
          <p:cNvPicPr preferRelativeResize="0"/>
          <p:nvPr/>
        </p:nvPicPr>
        <p:blipFill rotWithShape="1">
          <a:blip r:embed="rId5">
            <a:alphaModFix/>
          </a:blip>
          <a:srcRect b="0" l="0" r="0" t="0"/>
          <a:stretch/>
        </p:blipFill>
        <p:spPr>
          <a:xfrm>
            <a:off x="3603173" y="3341994"/>
            <a:ext cx="1034143" cy="1151068"/>
          </a:xfrm>
          <a:prstGeom prst="rect">
            <a:avLst/>
          </a:prstGeom>
          <a:noFill/>
          <a:ln>
            <a:noFill/>
          </a:ln>
        </p:spPr>
      </p:pic>
      <p:pic>
        <p:nvPicPr>
          <p:cNvPr id="1660" name="Shape 1660"/>
          <p:cNvPicPr preferRelativeResize="0"/>
          <p:nvPr/>
        </p:nvPicPr>
        <p:blipFill rotWithShape="1">
          <a:blip r:embed="rId5">
            <a:alphaModFix/>
          </a:blip>
          <a:srcRect b="0" l="0" r="0" t="0"/>
          <a:stretch/>
        </p:blipFill>
        <p:spPr>
          <a:xfrm>
            <a:off x="4419600" y="3341994"/>
            <a:ext cx="1034143" cy="1151068"/>
          </a:xfrm>
          <a:prstGeom prst="rect">
            <a:avLst/>
          </a:prstGeom>
          <a:noFill/>
          <a:ln>
            <a:noFill/>
          </a:ln>
        </p:spPr>
      </p:pic>
      <p:pic>
        <p:nvPicPr>
          <p:cNvPr id="1661" name="Shape 1661"/>
          <p:cNvPicPr preferRelativeResize="0"/>
          <p:nvPr/>
        </p:nvPicPr>
        <p:blipFill rotWithShape="1">
          <a:blip r:embed="rId5">
            <a:alphaModFix/>
          </a:blip>
          <a:srcRect b="0" l="0" r="0" t="0"/>
          <a:stretch/>
        </p:blipFill>
        <p:spPr>
          <a:xfrm>
            <a:off x="1269998" y="3341994"/>
            <a:ext cx="1034143" cy="115106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5" name="Shape 1665"/>
        <p:cNvGrpSpPr/>
        <p:nvPr/>
      </p:nvGrpSpPr>
      <p:grpSpPr>
        <a:xfrm>
          <a:off x="0" y="0"/>
          <a:ext cx="0" cy="0"/>
          <a:chOff x="0" y="0"/>
          <a:chExt cx="0" cy="0"/>
        </a:xfrm>
      </p:grpSpPr>
      <p:pic>
        <p:nvPicPr>
          <p:cNvPr id="1666" name="Shape 1666"/>
          <p:cNvPicPr preferRelativeResize="0"/>
          <p:nvPr/>
        </p:nvPicPr>
        <p:blipFill rotWithShape="1">
          <a:blip r:embed="rId3">
            <a:alphaModFix/>
          </a:blip>
          <a:srcRect b="0" l="0" r="0" t="0"/>
          <a:stretch/>
        </p:blipFill>
        <p:spPr>
          <a:xfrm>
            <a:off x="0" y="32829"/>
            <a:ext cx="9144000" cy="6825171"/>
          </a:xfrm>
          <a:prstGeom prst="rect">
            <a:avLst/>
          </a:prstGeom>
          <a:noFill/>
          <a:ln>
            <a:noFill/>
          </a:ln>
        </p:spPr>
      </p:pic>
      <p:sp>
        <p:nvSpPr>
          <p:cNvPr id="1667" name="Shape 1667"/>
          <p:cNvSpPr/>
          <p:nvPr/>
        </p:nvSpPr>
        <p:spPr>
          <a:xfrm>
            <a:off x="2046516" y="4948035"/>
            <a:ext cx="51816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Mèo trắng là bạn của mèo đen, mèo trắng bỏ mèo đen theo mèo vàng.</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Một thời gian sau, mèo trắng gặp lại mèo đen.</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mèo trắng sẽ nói gì?</a:t>
            </a:r>
          </a:p>
        </p:txBody>
      </p:sp>
      <p:pic>
        <p:nvPicPr>
          <p:cNvPr descr="1337961825-tinh-tay-ba-cua-meo-HOI-QUAN-CUOI.jpg" id="1668" name="Shape 1668"/>
          <p:cNvPicPr preferRelativeResize="0"/>
          <p:nvPr/>
        </p:nvPicPr>
        <p:blipFill rotWithShape="1">
          <a:blip r:embed="rId4">
            <a:alphaModFix/>
          </a:blip>
          <a:srcRect b="0" l="0" r="0" t="0"/>
          <a:stretch/>
        </p:blipFill>
        <p:spPr>
          <a:xfrm>
            <a:off x="4800600" y="152398"/>
            <a:ext cx="3628117" cy="3547492"/>
          </a:xfrm>
          <a:prstGeom prst="ellipse">
            <a:avLst/>
          </a:prstGeom>
          <a:noFill/>
          <a:ln>
            <a:noFill/>
          </a:ln>
        </p:spPr>
      </p:pic>
      <p:sp>
        <p:nvSpPr>
          <p:cNvPr id="1669" name="Shape 1669"/>
          <p:cNvSpPr/>
          <p:nvPr/>
        </p:nvSpPr>
        <p:spPr>
          <a:xfrm>
            <a:off x="533400" y="3715657"/>
            <a:ext cx="4603752"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Calibri"/>
                <a:ea typeface="Calibri"/>
                <a:cs typeface="Calibri"/>
                <a:sym typeface="Calibri"/>
              </a:rPr>
              <a:t>MÈO ĐÂU CÓ BIẾT NÓI</a:t>
            </a:r>
          </a:p>
        </p:txBody>
      </p:sp>
      <p:sp>
        <p:nvSpPr>
          <p:cNvPr id="1670" name="Shape 1670"/>
          <p:cNvSpPr/>
          <p:nvPr/>
        </p:nvSpPr>
        <p:spPr>
          <a:xfrm>
            <a:off x="1524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CÂU 39 </a:t>
            </a:r>
          </a:p>
        </p:txBody>
      </p:sp>
      <p:pic>
        <p:nvPicPr>
          <p:cNvPr id="1671" name="Shape 1671"/>
          <p:cNvPicPr preferRelativeResize="0"/>
          <p:nvPr/>
        </p:nvPicPr>
        <p:blipFill rotWithShape="1">
          <a:blip r:embed="rId5">
            <a:alphaModFix/>
          </a:blip>
          <a:srcRect b="0" l="0" r="0" t="0"/>
          <a:stretch/>
        </p:blipFill>
        <p:spPr>
          <a:xfrm>
            <a:off x="533400" y="3341994"/>
            <a:ext cx="1034143" cy="1151068"/>
          </a:xfrm>
          <a:prstGeom prst="rect">
            <a:avLst/>
          </a:prstGeom>
          <a:noFill/>
          <a:ln>
            <a:noFill/>
          </a:ln>
        </p:spPr>
      </p:pic>
      <p:pic>
        <p:nvPicPr>
          <p:cNvPr id="1672" name="Shape 1672"/>
          <p:cNvPicPr preferRelativeResize="0"/>
          <p:nvPr/>
        </p:nvPicPr>
        <p:blipFill rotWithShape="1">
          <a:blip r:embed="rId5">
            <a:alphaModFix/>
          </a:blip>
          <a:srcRect b="0" l="0" r="0" t="0"/>
          <a:stretch/>
        </p:blipFill>
        <p:spPr>
          <a:xfrm>
            <a:off x="3603173" y="3341994"/>
            <a:ext cx="1034143" cy="1151068"/>
          </a:xfrm>
          <a:prstGeom prst="rect">
            <a:avLst/>
          </a:prstGeom>
          <a:noFill/>
          <a:ln>
            <a:noFill/>
          </a:ln>
        </p:spPr>
      </p:pic>
      <p:pic>
        <p:nvPicPr>
          <p:cNvPr id="1673" name="Shape 1673"/>
          <p:cNvPicPr preferRelativeResize="0"/>
          <p:nvPr/>
        </p:nvPicPr>
        <p:blipFill rotWithShape="1">
          <a:blip r:embed="rId5">
            <a:alphaModFix/>
          </a:blip>
          <a:srcRect b="0" l="0" r="0" t="0"/>
          <a:stretch/>
        </p:blipFill>
        <p:spPr>
          <a:xfrm>
            <a:off x="4419600" y="3341994"/>
            <a:ext cx="1034143" cy="1151068"/>
          </a:xfrm>
          <a:prstGeom prst="rect">
            <a:avLst/>
          </a:prstGeom>
          <a:noFill/>
          <a:ln>
            <a:noFill/>
          </a:ln>
        </p:spPr>
      </p:pic>
      <p:pic>
        <p:nvPicPr>
          <p:cNvPr id="1674" name="Shape 1674"/>
          <p:cNvPicPr preferRelativeResize="0"/>
          <p:nvPr/>
        </p:nvPicPr>
        <p:blipFill rotWithShape="1">
          <a:blip r:embed="rId5">
            <a:alphaModFix/>
          </a:blip>
          <a:srcRect b="0" l="0" r="0" t="0"/>
          <a:stretch/>
        </p:blipFill>
        <p:spPr>
          <a:xfrm>
            <a:off x="1269998" y="3341994"/>
            <a:ext cx="1034143" cy="115106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8" name="Shape 1678"/>
        <p:cNvGrpSpPr/>
        <p:nvPr/>
      </p:nvGrpSpPr>
      <p:grpSpPr>
        <a:xfrm>
          <a:off x="0" y="0"/>
          <a:ext cx="0" cy="0"/>
          <a:chOff x="0" y="0"/>
          <a:chExt cx="0" cy="0"/>
        </a:xfrm>
      </p:grpSpPr>
      <p:pic>
        <p:nvPicPr>
          <p:cNvPr id="1679" name="Shape 1679"/>
          <p:cNvPicPr preferRelativeResize="0"/>
          <p:nvPr/>
        </p:nvPicPr>
        <p:blipFill rotWithShape="1">
          <a:blip r:embed="rId3">
            <a:alphaModFix/>
          </a:blip>
          <a:srcRect b="0" l="0" r="0" t="0"/>
          <a:stretch/>
        </p:blipFill>
        <p:spPr>
          <a:xfrm>
            <a:off x="0" y="32829"/>
            <a:ext cx="9144000" cy="6825171"/>
          </a:xfrm>
          <a:prstGeom prst="rect">
            <a:avLst/>
          </a:prstGeom>
          <a:noFill/>
          <a:ln>
            <a:noFill/>
          </a:ln>
        </p:spPr>
      </p:pic>
      <p:sp>
        <p:nvSpPr>
          <p:cNvPr id="1680" name="Shape 1680"/>
          <p:cNvSpPr/>
          <p:nvPr/>
        </p:nvSpPr>
        <p:spPr>
          <a:xfrm>
            <a:off x="2046516" y="4948035"/>
            <a:ext cx="51816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Mèo trắng là bạn của mèo đen, mèo trắng bỏ mèo đen theo mèo vàng.</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Một thời gian sau, mèo trắng gặp lại mèo đen.</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mèo trắng sẽ nói gì?</a:t>
            </a:r>
          </a:p>
        </p:txBody>
      </p:sp>
      <p:pic>
        <p:nvPicPr>
          <p:cNvPr descr="1337961825-tinh-tay-ba-cua-meo-HOI-QUAN-CUOI.jpg" id="1681" name="Shape 1681"/>
          <p:cNvPicPr preferRelativeResize="0"/>
          <p:nvPr/>
        </p:nvPicPr>
        <p:blipFill rotWithShape="1">
          <a:blip r:embed="rId4">
            <a:alphaModFix/>
          </a:blip>
          <a:srcRect b="0" l="0" r="0" t="0"/>
          <a:stretch/>
        </p:blipFill>
        <p:spPr>
          <a:xfrm>
            <a:off x="4800600" y="152398"/>
            <a:ext cx="3628117" cy="3547492"/>
          </a:xfrm>
          <a:prstGeom prst="ellipse">
            <a:avLst/>
          </a:prstGeom>
          <a:noFill/>
          <a:ln>
            <a:noFill/>
          </a:ln>
        </p:spPr>
      </p:pic>
      <p:sp>
        <p:nvSpPr>
          <p:cNvPr id="1682" name="Shape 1682"/>
          <p:cNvSpPr/>
          <p:nvPr/>
        </p:nvSpPr>
        <p:spPr>
          <a:xfrm>
            <a:off x="533400" y="3715657"/>
            <a:ext cx="4603752"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Calibri"/>
                <a:ea typeface="Calibri"/>
                <a:cs typeface="Calibri"/>
                <a:sym typeface="Calibri"/>
              </a:rPr>
              <a:t>MÈO ĐÂU CÓ BIẾT NÓI</a:t>
            </a:r>
          </a:p>
        </p:txBody>
      </p:sp>
      <p:sp>
        <p:nvSpPr>
          <p:cNvPr id="1683" name="Shape 1683"/>
          <p:cNvSpPr/>
          <p:nvPr/>
        </p:nvSpPr>
        <p:spPr>
          <a:xfrm>
            <a:off x="1524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CÂU 39 </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7" name="Shape 1687"/>
        <p:cNvGrpSpPr/>
        <p:nvPr/>
      </p:nvGrpSpPr>
      <p:grpSpPr>
        <a:xfrm>
          <a:off x="0" y="0"/>
          <a:ext cx="0" cy="0"/>
          <a:chOff x="0" y="0"/>
          <a:chExt cx="0" cy="0"/>
        </a:xfrm>
      </p:grpSpPr>
      <p:pic>
        <p:nvPicPr>
          <p:cNvPr id="1688" name="Shape 1688"/>
          <p:cNvPicPr preferRelativeResize="0"/>
          <p:nvPr/>
        </p:nvPicPr>
        <p:blipFill rotWithShape="1">
          <a:blip r:embed="rId3">
            <a:alphaModFix/>
          </a:blip>
          <a:srcRect b="0" l="0" r="0" t="0"/>
          <a:stretch/>
        </p:blipFill>
        <p:spPr>
          <a:xfrm>
            <a:off x="0" y="-152398"/>
            <a:ext cx="9144000" cy="7086600"/>
          </a:xfrm>
          <a:prstGeom prst="rect">
            <a:avLst/>
          </a:prstGeom>
          <a:noFill/>
          <a:ln>
            <a:noFill/>
          </a:ln>
        </p:spPr>
      </p:pic>
      <p:sp>
        <p:nvSpPr>
          <p:cNvPr id="1689" name="Shape 1689"/>
          <p:cNvSpPr/>
          <p:nvPr/>
        </p:nvSpPr>
        <p:spPr>
          <a:xfrm>
            <a:off x="2013858" y="4917671"/>
            <a:ext cx="54102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Có một cây cầu có trọng tải là 10 tấn, có nghĩa là nếu vượt quá trọng tải trên 10 tấn thì cây cầu sẽ sập. Có một chiếc xe tải chở hàng,tổng trọng tải của xe 8 tấn + hàng 4 tấn = 12 tấn. Vậy đố các bạn làm sao bác tài qua được cây cầu này (Không được bớt hàng ra khỏi xe)?</a:t>
            </a:r>
          </a:p>
        </p:txBody>
      </p:sp>
      <p:pic>
        <p:nvPicPr>
          <p:cNvPr descr="images823162_12_cau_hu.jpg" id="1690" name="Shape 1690"/>
          <p:cNvPicPr preferRelativeResize="0"/>
          <p:nvPr/>
        </p:nvPicPr>
        <p:blipFill rotWithShape="1">
          <a:blip r:embed="rId4">
            <a:alphaModFix/>
          </a:blip>
          <a:srcRect b="0" l="0" r="0" t="0"/>
          <a:stretch/>
        </p:blipFill>
        <p:spPr>
          <a:xfrm>
            <a:off x="4105796" y="381000"/>
            <a:ext cx="4047602" cy="2438399"/>
          </a:xfrm>
          <a:prstGeom prst="roundRect">
            <a:avLst>
              <a:gd fmla="val 16667" name="adj"/>
            </a:avLst>
          </a:prstGeom>
          <a:noFill/>
          <a:ln>
            <a:noFill/>
          </a:ln>
        </p:spPr>
      </p:pic>
      <p:sp>
        <p:nvSpPr>
          <p:cNvPr id="1691" name="Shape 1691"/>
          <p:cNvSpPr/>
          <p:nvPr/>
        </p:nvSpPr>
        <p:spPr>
          <a:xfrm>
            <a:off x="838200" y="3733800"/>
            <a:ext cx="4805098"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88ABD4"/>
                </a:solidFill>
                <a:latin typeface="Calibri"/>
                <a:ea typeface="Calibri"/>
                <a:cs typeface="Calibri"/>
                <a:sym typeface="Calibri"/>
              </a:rPr>
              <a:t>BÁC TÀI XUỐNG XE RỒI ĐI QUA</a:t>
            </a:r>
          </a:p>
        </p:txBody>
      </p:sp>
      <p:sp>
        <p:nvSpPr>
          <p:cNvPr id="1692" name="Shape 1692"/>
          <p:cNvSpPr/>
          <p:nvPr/>
        </p:nvSpPr>
        <p:spPr>
          <a:xfrm>
            <a:off x="145140" y="5533571"/>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40: </a:t>
            </a:r>
          </a:p>
        </p:txBody>
      </p:sp>
      <p:pic>
        <p:nvPicPr>
          <p:cNvPr id="1693" name="Shape 1693"/>
          <p:cNvPicPr preferRelativeResize="0"/>
          <p:nvPr/>
        </p:nvPicPr>
        <p:blipFill rotWithShape="1">
          <a:blip r:embed="rId5">
            <a:alphaModFix/>
          </a:blip>
          <a:srcRect b="0" l="0" r="0" t="0"/>
          <a:stretch/>
        </p:blipFill>
        <p:spPr>
          <a:xfrm>
            <a:off x="730656" y="3102428"/>
            <a:ext cx="1310183" cy="1455028"/>
          </a:xfrm>
          <a:prstGeom prst="rect">
            <a:avLst/>
          </a:prstGeom>
          <a:noFill/>
          <a:ln>
            <a:noFill/>
          </a:ln>
        </p:spPr>
      </p:pic>
      <p:pic>
        <p:nvPicPr>
          <p:cNvPr id="1694" name="Shape 1694"/>
          <p:cNvPicPr preferRelativeResize="0"/>
          <p:nvPr/>
        </p:nvPicPr>
        <p:blipFill rotWithShape="1">
          <a:blip r:embed="rId5">
            <a:alphaModFix/>
          </a:blip>
          <a:srcRect b="0" l="0" r="0" t="0"/>
          <a:stretch/>
        </p:blipFill>
        <p:spPr>
          <a:xfrm>
            <a:off x="1615329" y="3102400"/>
            <a:ext cx="1310183" cy="1455028"/>
          </a:xfrm>
          <a:prstGeom prst="rect">
            <a:avLst/>
          </a:prstGeom>
          <a:noFill/>
          <a:ln>
            <a:noFill/>
          </a:ln>
        </p:spPr>
      </p:pic>
      <p:pic>
        <p:nvPicPr>
          <p:cNvPr id="1695" name="Shape 1695"/>
          <p:cNvPicPr preferRelativeResize="0"/>
          <p:nvPr/>
        </p:nvPicPr>
        <p:blipFill rotWithShape="1">
          <a:blip r:embed="rId5">
            <a:alphaModFix/>
          </a:blip>
          <a:srcRect b="0" l="0" r="0" t="0"/>
          <a:stretch/>
        </p:blipFill>
        <p:spPr>
          <a:xfrm>
            <a:off x="2585657" y="3102400"/>
            <a:ext cx="1310183" cy="1455028"/>
          </a:xfrm>
          <a:prstGeom prst="rect">
            <a:avLst/>
          </a:prstGeom>
          <a:noFill/>
          <a:ln>
            <a:noFill/>
          </a:ln>
        </p:spPr>
      </p:pic>
      <p:pic>
        <p:nvPicPr>
          <p:cNvPr id="1696" name="Shape 1696"/>
          <p:cNvPicPr preferRelativeResize="0"/>
          <p:nvPr/>
        </p:nvPicPr>
        <p:blipFill rotWithShape="1">
          <a:blip r:embed="rId5">
            <a:alphaModFix/>
          </a:blip>
          <a:srcRect b="0" l="0" r="0" t="0"/>
          <a:stretch/>
        </p:blipFill>
        <p:spPr>
          <a:xfrm>
            <a:off x="3612107" y="3102400"/>
            <a:ext cx="1310183" cy="1455028"/>
          </a:xfrm>
          <a:prstGeom prst="rect">
            <a:avLst/>
          </a:prstGeom>
          <a:noFill/>
          <a:ln>
            <a:noFill/>
          </a:ln>
        </p:spPr>
      </p:pic>
      <p:pic>
        <p:nvPicPr>
          <p:cNvPr id="1697" name="Shape 1697"/>
          <p:cNvPicPr preferRelativeResize="0"/>
          <p:nvPr/>
        </p:nvPicPr>
        <p:blipFill rotWithShape="1">
          <a:blip r:embed="rId5">
            <a:alphaModFix/>
          </a:blip>
          <a:srcRect b="0" l="0" r="0" t="0"/>
          <a:stretch/>
        </p:blipFill>
        <p:spPr>
          <a:xfrm>
            <a:off x="4572000" y="3102428"/>
            <a:ext cx="1310183" cy="14550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pic>
        <p:nvPicPr>
          <p:cNvPr id="227" name="Shape 227"/>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228" name="Shape 228"/>
          <p:cNvSpPr/>
          <p:nvPr/>
        </p:nvSpPr>
        <p:spPr>
          <a:xfrm>
            <a:off x="1723572" y="5161342"/>
            <a:ext cx="6172200"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Con gì nâng được miếng gỗ lớn </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nhưng không nâng được hòn sỏi?</a:t>
            </a:r>
            <a:br>
              <a:rPr b="1" i="0" lang="en-US" sz="3200" u="none" cap="none" strike="noStrike">
                <a:solidFill>
                  <a:schemeClr val="dk1"/>
                </a:solidFill>
                <a:latin typeface="Times New Roman"/>
                <a:ea typeface="Times New Roman"/>
                <a:cs typeface="Times New Roman"/>
                <a:sym typeface="Times New Roman"/>
              </a:rPr>
            </a:br>
          </a:p>
        </p:txBody>
      </p:sp>
      <p:pic>
        <p:nvPicPr>
          <p:cNvPr descr="download.jpg" id="229" name="Shape 229"/>
          <p:cNvPicPr preferRelativeResize="0"/>
          <p:nvPr/>
        </p:nvPicPr>
        <p:blipFill rotWithShape="1">
          <a:blip r:embed="rId4">
            <a:alphaModFix/>
          </a:blip>
          <a:srcRect b="0" l="0" r="0" t="0"/>
          <a:stretch/>
        </p:blipFill>
        <p:spPr>
          <a:xfrm>
            <a:off x="5181600" y="330976"/>
            <a:ext cx="2406364" cy="3127053"/>
          </a:xfrm>
          <a:prstGeom prst="roundRect">
            <a:avLst>
              <a:gd fmla="val 16667" name="adj"/>
            </a:avLst>
          </a:prstGeom>
          <a:noFill/>
          <a:ln>
            <a:noFill/>
          </a:ln>
        </p:spPr>
      </p:pic>
      <p:graphicFrame>
        <p:nvGraphicFramePr>
          <p:cNvPr id="230" name="Shape 230"/>
          <p:cNvGraphicFramePr/>
          <p:nvPr/>
        </p:nvGraphicFramePr>
        <p:xfrm>
          <a:off x="2286000" y="4038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5994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pic>
        <p:nvPicPr>
          <p:cNvPr id="231" name="Shape 231"/>
          <p:cNvPicPr preferRelativeResize="0"/>
          <p:nvPr/>
        </p:nvPicPr>
        <p:blipFill rotWithShape="1">
          <a:blip r:embed="rId5">
            <a:alphaModFix/>
          </a:blip>
          <a:srcRect b="0" l="0" r="0" t="0"/>
          <a:stretch/>
        </p:blipFill>
        <p:spPr>
          <a:xfrm>
            <a:off x="2436934" y="3904978"/>
            <a:ext cx="789555" cy="876843"/>
          </a:xfrm>
          <a:prstGeom prst="rect">
            <a:avLst/>
          </a:prstGeom>
          <a:noFill/>
          <a:ln>
            <a:noFill/>
          </a:ln>
        </p:spPr>
      </p:pic>
      <p:pic>
        <p:nvPicPr>
          <p:cNvPr id="232" name="Shape 232"/>
          <p:cNvPicPr preferRelativeResize="0"/>
          <p:nvPr/>
        </p:nvPicPr>
        <p:blipFill rotWithShape="1">
          <a:blip r:embed="rId5">
            <a:alphaModFix/>
          </a:blip>
          <a:srcRect b="0" l="0" r="0" t="0"/>
          <a:stretch/>
        </p:blipFill>
        <p:spPr>
          <a:xfrm>
            <a:off x="5867400" y="3904978"/>
            <a:ext cx="789555" cy="876843"/>
          </a:xfrm>
          <a:prstGeom prst="rect">
            <a:avLst/>
          </a:prstGeom>
          <a:noFill/>
          <a:ln>
            <a:noFill/>
          </a:ln>
        </p:spPr>
      </p:pic>
      <p:pic>
        <p:nvPicPr>
          <p:cNvPr id="233" name="Shape 233"/>
          <p:cNvPicPr preferRelativeResize="0"/>
          <p:nvPr/>
        </p:nvPicPr>
        <p:blipFill rotWithShape="1">
          <a:blip r:embed="rId5">
            <a:alphaModFix/>
          </a:blip>
          <a:srcRect b="0" l="0" r="0" t="0"/>
          <a:stretch/>
        </p:blipFill>
        <p:spPr>
          <a:xfrm>
            <a:off x="6749767" y="3904978"/>
            <a:ext cx="789555" cy="876843"/>
          </a:xfrm>
          <a:prstGeom prst="rect">
            <a:avLst/>
          </a:prstGeom>
          <a:noFill/>
          <a:ln>
            <a:noFill/>
          </a:ln>
        </p:spPr>
      </p:pic>
      <p:pic>
        <p:nvPicPr>
          <p:cNvPr id="234" name="Shape 234"/>
          <p:cNvPicPr preferRelativeResize="0"/>
          <p:nvPr/>
        </p:nvPicPr>
        <p:blipFill rotWithShape="1">
          <a:blip r:embed="rId5">
            <a:alphaModFix/>
          </a:blip>
          <a:srcRect b="0" l="0" r="0" t="0"/>
          <a:stretch/>
        </p:blipFill>
        <p:spPr>
          <a:xfrm>
            <a:off x="7587964" y="3904978"/>
            <a:ext cx="789555" cy="876843"/>
          </a:xfrm>
          <a:prstGeom prst="rect">
            <a:avLst/>
          </a:prstGeom>
          <a:noFill/>
          <a:ln>
            <a:noFill/>
          </a:ln>
        </p:spPr>
      </p:pic>
      <p:sp>
        <p:nvSpPr>
          <p:cNvPr id="235" name="Shape 235"/>
          <p:cNvSpPr/>
          <p:nvPr/>
        </p:nvSpPr>
        <p:spPr>
          <a:xfrm>
            <a:off x="7844122" y="5486400"/>
            <a:ext cx="1299876" cy="137159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36" name="Shape 236"/>
          <p:cNvSpPr/>
          <p:nvPr/>
        </p:nvSpPr>
        <p:spPr>
          <a:xfrm>
            <a:off x="8193964" y="5652478"/>
            <a:ext cx="54213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DF322D"/>
                </a:solidFill>
                <a:latin typeface="Times New Roman"/>
                <a:ea typeface="Times New Roman"/>
                <a:cs typeface="Times New Roman"/>
                <a:sym typeface="Times New Roman"/>
              </a:rPr>
              <a:t>4</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1" name="Shape 1701"/>
        <p:cNvGrpSpPr/>
        <p:nvPr/>
      </p:nvGrpSpPr>
      <p:grpSpPr>
        <a:xfrm>
          <a:off x="0" y="0"/>
          <a:ext cx="0" cy="0"/>
          <a:chOff x="0" y="0"/>
          <a:chExt cx="0" cy="0"/>
        </a:xfrm>
      </p:grpSpPr>
      <p:pic>
        <p:nvPicPr>
          <p:cNvPr id="1702" name="Shape 1702"/>
          <p:cNvPicPr preferRelativeResize="0"/>
          <p:nvPr/>
        </p:nvPicPr>
        <p:blipFill rotWithShape="1">
          <a:blip r:embed="rId3">
            <a:alphaModFix/>
          </a:blip>
          <a:srcRect b="0" l="0" r="0" t="0"/>
          <a:stretch/>
        </p:blipFill>
        <p:spPr>
          <a:xfrm>
            <a:off x="0" y="-152398"/>
            <a:ext cx="9144000" cy="7086600"/>
          </a:xfrm>
          <a:prstGeom prst="rect">
            <a:avLst/>
          </a:prstGeom>
          <a:noFill/>
          <a:ln>
            <a:noFill/>
          </a:ln>
        </p:spPr>
      </p:pic>
      <p:sp>
        <p:nvSpPr>
          <p:cNvPr id="1703" name="Shape 1703"/>
          <p:cNvSpPr/>
          <p:nvPr/>
        </p:nvSpPr>
        <p:spPr>
          <a:xfrm>
            <a:off x="2013858" y="4917671"/>
            <a:ext cx="54102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Có một cây cầu có trọng tải là 10 tấn, có nghĩa là nếu vượt quá trọng tải trên 10 tấn thì cây cầu sẽ sập. Có một chiếc xe tải chở hàng,tổng trọng tải của xe 8 tấn + hàng 4 tấn = 12 tấn. Vậy đố các bạn làm sao bác tài qua được cây cầu này (Không được bớt hàng ra khỏi xe)?</a:t>
            </a:r>
          </a:p>
        </p:txBody>
      </p:sp>
      <p:pic>
        <p:nvPicPr>
          <p:cNvPr descr="images823162_12_cau_hu.jpg" id="1704" name="Shape 1704"/>
          <p:cNvPicPr preferRelativeResize="0"/>
          <p:nvPr/>
        </p:nvPicPr>
        <p:blipFill rotWithShape="1">
          <a:blip r:embed="rId4">
            <a:alphaModFix/>
          </a:blip>
          <a:srcRect b="0" l="0" r="0" t="0"/>
          <a:stretch/>
        </p:blipFill>
        <p:spPr>
          <a:xfrm>
            <a:off x="4105796" y="381000"/>
            <a:ext cx="4047602" cy="2438399"/>
          </a:xfrm>
          <a:prstGeom prst="roundRect">
            <a:avLst>
              <a:gd fmla="val 16667" name="adj"/>
            </a:avLst>
          </a:prstGeom>
          <a:noFill/>
          <a:ln>
            <a:noFill/>
          </a:ln>
        </p:spPr>
      </p:pic>
      <p:sp>
        <p:nvSpPr>
          <p:cNvPr id="1705" name="Shape 1705"/>
          <p:cNvSpPr/>
          <p:nvPr/>
        </p:nvSpPr>
        <p:spPr>
          <a:xfrm>
            <a:off x="838200" y="3733800"/>
            <a:ext cx="4805098"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88ABD4"/>
                </a:solidFill>
                <a:latin typeface="Calibri"/>
                <a:ea typeface="Calibri"/>
                <a:cs typeface="Calibri"/>
                <a:sym typeface="Calibri"/>
              </a:rPr>
              <a:t>BÁC TÀI XUỐNG XE RỒI ĐI QUA</a:t>
            </a:r>
          </a:p>
        </p:txBody>
      </p:sp>
      <p:sp>
        <p:nvSpPr>
          <p:cNvPr id="1706" name="Shape 1706"/>
          <p:cNvSpPr/>
          <p:nvPr/>
        </p:nvSpPr>
        <p:spPr>
          <a:xfrm>
            <a:off x="145140" y="5533571"/>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40: </a:t>
            </a:r>
          </a:p>
        </p:txBody>
      </p:sp>
      <p:pic>
        <p:nvPicPr>
          <p:cNvPr id="1707" name="Shape 1707"/>
          <p:cNvPicPr preferRelativeResize="0"/>
          <p:nvPr/>
        </p:nvPicPr>
        <p:blipFill rotWithShape="1">
          <a:blip r:embed="rId5">
            <a:alphaModFix/>
          </a:blip>
          <a:srcRect b="0" l="0" r="0" t="0"/>
          <a:stretch/>
        </p:blipFill>
        <p:spPr>
          <a:xfrm>
            <a:off x="730656" y="3102428"/>
            <a:ext cx="1310183" cy="1455028"/>
          </a:xfrm>
          <a:prstGeom prst="rect">
            <a:avLst/>
          </a:prstGeom>
          <a:noFill/>
          <a:ln>
            <a:noFill/>
          </a:ln>
        </p:spPr>
      </p:pic>
      <p:pic>
        <p:nvPicPr>
          <p:cNvPr id="1708" name="Shape 1708"/>
          <p:cNvPicPr preferRelativeResize="0"/>
          <p:nvPr/>
        </p:nvPicPr>
        <p:blipFill rotWithShape="1">
          <a:blip r:embed="rId5">
            <a:alphaModFix/>
          </a:blip>
          <a:srcRect b="0" l="0" r="0" t="0"/>
          <a:stretch/>
        </p:blipFill>
        <p:spPr>
          <a:xfrm>
            <a:off x="1615329" y="3102400"/>
            <a:ext cx="1310183" cy="1455028"/>
          </a:xfrm>
          <a:prstGeom prst="rect">
            <a:avLst/>
          </a:prstGeom>
          <a:noFill/>
          <a:ln>
            <a:noFill/>
          </a:ln>
        </p:spPr>
      </p:pic>
      <p:pic>
        <p:nvPicPr>
          <p:cNvPr id="1709" name="Shape 1709"/>
          <p:cNvPicPr preferRelativeResize="0"/>
          <p:nvPr/>
        </p:nvPicPr>
        <p:blipFill rotWithShape="1">
          <a:blip r:embed="rId5">
            <a:alphaModFix/>
          </a:blip>
          <a:srcRect b="0" l="0" r="0" t="0"/>
          <a:stretch/>
        </p:blipFill>
        <p:spPr>
          <a:xfrm>
            <a:off x="2585657" y="3102400"/>
            <a:ext cx="1310183" cy="145502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3" name="Shape 1713"/>
        <p:cNvGrpSpPr/>
        <p:nvPr/>
      </p:nvGrpSpPr>
      <p:grpSpPr>
        <a:xfrm>
          <a:off x="0" y="0"/>
          <a:ext cx="0" cy="0"/>
          <a:chOff x="0" y="0"/>
          <a:chExt cx="0" cy="0"/>
        </a:xfrm>
      </p:grpSpPr>
      <p:pic>
        <p:nvPicPr>
          <p:cNvPr id="1714" name="Shape 1714"/>
          <p:cNvPicPr preferRelativeResize="0"/>
          <p:nvPr/>
        </p:nvPicPr>
        <p:blipFill rotWithShape="1">
          <a:blip r:embed="rId3">
            <a:alphaModFix/>
          </a:blip>
          <a:srcRect b="0" l="0" r="0" t="0"/>
          <a:stretch/>
        </p:blipFill>
        <p:spPr>
          <a:xfrm>
            <a:off x="0" y="-152398"/>
            <a:ext cx="9144000" cy="7086600"/>
          </a:xfrm>
          <a:prstGeom prst="rect">
            <a:avLst/>
          </a:prstGeom>
          <a:noFill/>
          <a:ln>
            <a:noFill/>
          </a:ln>
        </p:spPr>
      </p:pic>
      <p:sp>
        <p:nvSpPr>
          <p:cNvPr id="1715" name="Shape 1715"/>
          <p:cNvSpPr/>
          <p:nvPr/>
        </p:nvSpPr>
        <p:spPr>
          <a:xfrm>
            <a:off x="2013858" y="4917671"/>
            <a:ext cx="5410200"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Có một cây cầu có trọng tải là 10 tấn, có nghĩa là nếu vượt quá trọng tải trên 10 tấn thì cây cầu sẽ sập. Có một chiếc xe tải chở hàng,tổng trọng tải của xe 8 tấn + hàng 4 tấn = 12 tấn. Vậy đố các bạn làm sao bác tài qua được cây cầu này (Không được bớt hàng ra khỏi xe)?</a:t>
            </a:r>
          </a:p>
        </p:txBody>
      </p:sp>
      <p:pic>
        <p:nvPicPr>
          <p:cNvPr descr="images823162_12_cau_hu.jpg" id="1716" name="Shape 1716"/>
          <p:cNvPicPr preferRelativeResize="0"/>
          <p:nvPr/>
        </p:nvPicPr>
        <p:blipFill rotWithShape="1">
          <a:blip r:embed="rId4">
            <a:alphaModFix/>
          </a:blip>
          <a:srcRect b="0" l="0" r="0" t="0"/>
          <a:stretch/>
        </p:blipFill>
        <p:spPr>
          <a:xfrm>
            <a:off x="4105796" y="381000"/>
            <a:ext cx="4047602" cy="2438399"/>
          </a:xfrm>
          <a:prstGeom prst="roundRect">
            <a:avLst>
              <a:gd fmla="val 16667" name="adj"/>
            </a:avLst>
          </a:prstGeom>
          <a:noFill/>
          <a:ln>
            <a:noFill/>
          </a:ln>
        </p:spPr>
      </p:pic>
      <p:sp>
        <p:nvSpPr>
          <p:cNvPr id="1717" name="Shape 1717"/>
          <p:cNvSpPr/>
          <p:nvPr/>
        </p:nvSpPr>
        <p:spPr>
          <a:xfrm>
            <a:off x="838200" y="3733800"/>
            <a:ext cx="4805098"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88ABD4"/>
                </a:solidFill>
                <a:latin typeface="Calibri"/>
                <a:ea typeface="Calibri"/>
                <a:cs typeface="Calibri"/>
                <a:sym typeface="Calibri"/>
              </a:rPr>
              <a:t>BÁC TÀI XUỐNG XE RỒI ĐI QUA</a:t>
            </a:r>
          </a:p>
        </p:txBody>
      </p:sp>
      <p:sp>
        <p:nvSpPr>
          <p:cNvPr id="1718" name="Shape 1718"/>
          <p:cNvSpPr/>
          <p:nvPr/>
        </p:nvSpPr>
        <p:spPr>
          <a:xfrm>
            <a:off x="145140" y="5533571"/>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40: </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2" name="Shape 1722"/>
        <p:cNvGrpSpPr/>
        <p:nvPr/>
      </p:nvGrpSpPr>
      <p:grpSpPr>
        <a:xfrm>
          <a:off x="0" y="0"/>
          <a:ext cx="0" cy="0"/>
          <a:chOff x="0" y="0"/>
          <a:chExt cx="0" cy="0"/>
        </a:xfrm>
      </p:grpSpPr>
      <p:pic>
        <p:nvPicPr>
          <p:cNvPr id="1723" name="Shape 172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724" name="Shape 1724"/>
          <p:cNvSpPr/>
          <p:nvPr/>
        </p:nvSpPr>
        <p:spPr>
          <a:xfrm>
            <a:off x="1981200" y="5050019"/>
            <a:ext cx="54863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Trên tay phải bạn cầm 3 quả táo, 4 cam, 1 quả bưởi</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Tay trái cầm 2 quả bưởi, 3 quả táo.</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chắc chắn bạn có gì?</a:t>
            </a:r>
          </a:p>
        </p:txBody>
      </p:sp>
      <p:pic>
        <p:nvPicPr>
          <p:cNvPr descr="46612_21042514-kimyonghuy__l__traicay.jpg" id="1725" name="Shape 1725"/>
          <p:cNvPicPr preferRelativeResize="0"/>
          <p:nvPr/>
        </p:nvPicPr>
        <p:blipFill rotWithShape="1">
          <a:blip r:embed="rId4">
            <a:alphaModFix/>
          </a:blip>
          <a:srcRect b="0" l="0" r="0" t="0"/>
          <a:stretch/>
        </p:blipFill>
        <p:spPr>
          <a:xfrm>
            <a:off x="5011055" y="339766"/>
            <a:ext cx="3562188" cy="2850987"/>
          </a:xfrm>
          <a:prstGeom prst="ellipse">
            <a:avLst/>
          </a:prstGeom>
          <a:noFill/>
          <a:ln>
            <a:noFill/>
          </a:ln>
        </p:spPr>
      </p:pic>
      <p:sp>
        <p:nvSpPr>
          <p:cNvPr id="1726" name="Shape 1726"/>
          <p:cNvSpPr/>
          <p:nvPr/>
        </p:nvSpPr>
        <p:spPr>
          <a:xfrm>
            <a:off x="457200" y="3581400"/>
            <a:ext cx="6629400"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MỘT ĐÔI TAY RẤT TO</a:t>
            </a:r>
          </a:p>
        </p:txBody>
      </p:sp>
      <p:sp>
        <p:nvSpPr>
          <p:cNvPr id="1727" name="Shape 1727"/>
          <p:cNvSpPr/>
          <p:nvPr/>
        </p:nvSpPr>
        <p:spPr>
          <a:xfrm>
            <a:off x="271505" y="5573239"/>
            <a:ext cx="1412565"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DFEFE"/>
                </a:solidFill>
                <a:latin typeface="Times New Roman"/>
                <a:ea typeface="Times New Roman"/>
                <a:cs typeface="Times New Roman"/>
                <a:sym typeface="Times New Roman"/>
              </a:rPr>
              <a:t>CÂU 41</a:t>
            </a:r>
          </a:p>
        </p:txBody>
      </p:sp>
      <p:pic>
        <p:nvPicPr>
          <p:cNvPr id="1728" name="Shape 1728"/>
          <p:cNvPicPr preferRelativeResize="0"/>
          <p:nvPr/>
        </p:nvPicPr>
        <p:blipFill rotWithShape="1">
          <a:blip r:embed="rId5">
            <a:alphaModFix/>
          </a:blip>
          <a:srcRect b="0" l="0" r="0" t="0"/>
          <a:stretch/>
        </p:blipFill>
        <p:spPr>
          <a:xfrm>
            <a:off x="919732" y="3157576"/>
            <a:ext cx="1099240" cy="1220764"/>
          </a:xfrm>
          <a:prstGeom prst="rect">
            <a:avLst/>
          </a:prstGeom>
          <a:noFill/>
          <a:ln>
            <a:noFill/>
          </a:ln>
        </p:spPr>
      </p:pic>
      <p:pic>
        <p:nvPicPr>
          <p:cNvPr id="1729" name="Shape 1729"/>
          <p:cNvPicPr preferRelativeResize="0"/>
          <p:nvPr/>
        </p:nvPicPr>
        <p:blipFill rotWithShape="1">
          <a:blip r:embed="rId5">
            <a:alphaModFix/>
          </a:blip>
          <a:srcRect b="0" l="0" r="0" t="0"/>
          <a:stretch/>
        </p:blipFill>
        <p:spPr>
          <a:xfrm>
            <a:off x="3461651" y="3157575"/>
            <a:ext cx="1099240" cy="1220764"/>
          </a:xfrm>
          <a:prstGeom prst="rect">
            <a:avLst/>
          </a:prstGeom>
          <a:noFill/>
          <a:ln>
            <a:noFill/>
          </a:ln>
        </p:spPr>
      </p:pic>
      <p:pic>
        <p:nvPicPr>
          <p:cNvPr id="1730" name="Shape 1730"/>
          <p:cNvPicPr preferRelativeResize="0"/>
          <p:nvPr/>
        </p:nvPicPr>
        <p:blipFill rotWithShape="1">
          <a:blip r:embed="rId5">
            <a:alphaModFix/>
          </a:blip>
          <a:srcRect b="0" l="0" r="0" t="0"/>
          <a:stretch/>
        </p:blipFill>
        <p:spPr>
          <a:xfrm>
            <a:off x="4231128" y="3157576"/>
            <a:ext cx="1099240" cy="1220764"/>
          </a:xfrm>
          <a:prstGeom prst="rect">
            <a:avLst/>
          </a:prstGeom>
          <a:noFill/>
          <a:ln>
            <a:noFill/>
          </a:ln>
        </p:spPr>
      </p:pic>
      <p:pic>
        <p:nvPicPr>
          <p:cNvPr id="1731" name="Shape 1731"/>
          <p:cNvPicPr preferRelativeResize="0"/>
          <p:nvPr/>
        </p:nvPicPr>
        <p:blipFill rotWithShape="1">
          <a:blip r:embed="rId5">
            <a:alphaModFix/>
          </a:blip>
          <a:srcRect b="0" l="0" r="0" t="0"/>
          <a:stretch/>
        </p:blipFill>
        <p:spPr>
          <a:xfrm>
            <a:off x="5011055" y="3159861"/>
            <a:ext cx="1099240" cy="1220764"/>
          </a:xfrm>
          <a:prstGeom prst="rect">
            <a:avLst/>
          </a:prstGeom>
          <a:noFill/>
          <a:ln>
            <a:noFill/>
          </a:ln>
        </p:spPr>
      </p:pic>
      <p:pic>
        <p:nvPicPr>
          <p:cNvPr id="1732" name="Shape 1732"/>
          <p:cNvPicPr preferRelativeResize="0"/>
          <p:nvPr/>
        </p:nvPicPr>
        <p:blipFill rotWithShape="1">
          <a:blip r:embed="rId5">
            <a:alphaModFix/>
          </a:blip>
          <a:srcRect b="0" l="0" r="0" t="0"/>
          <a:stretch/>
        </p:blipFill>
        <p:spPr>
          <a:xfrm>
            <a:off x="5848717" y="3157576"/>
            <a:ext cx="1099240" cy="1220764"/>
          </a:xfrm>
          <a:prstGeom prst="rect">
            <a:avLst/>
          </a:prstGeom>
          <a:noFill/>
          <a:ln>
            <a:noFill/>
          </a:ln>
        </p:spPr>
      </p:pic>
      <p:pic>
        <p:nvPicPr>
          <p:cNvPr id="1733" name="Shape 1733"/>
          <p:cNvPicPr preferRelativeResize="0"/>
          <p:nvPr/>
        </p:nvPicPr>
        <p:blipFill rotWithShape="1">
          <a:blip r:embed="rId5">
            <a:alphaModFix/>
          </a:blip>
          <a:srcRect b="0" l="0" r="0" t="0"/>
          <a:stretch/>
        </p:blipFill>
        <p:spPr>
          <a:xfrm>
            <a:off x="1783336" y="3157575"/>
            <a:ext cx="1099240" cy="1220764"/>
          </a:xfrm>
          <a:prstGeom prst="rect">
            <a:avLst/>
          </a:prstGeom>
          <a:noFill/>
          <a:ln>
            <a:noFill/>
          </a:ln>
        </p:spPr>
      </p:pic>
      <p:pic>
        <p:nvPicPr>
          <p:cNvPr id="1734" name="Shape 1734"/>
          <p:cNvPicPr preferRelativeResize="0"/>
          <p:nvPr/>
        </p:nvPicPr>
        <p:blipFill rotWithShape="1">
          <a:blip r:embed="rId5">
            <a:alphaModFix/>
          </a:blip>
          <a:srcRect b="0" l="0" r="0" t="0"/>
          <a:stretch/>
        </p:blipFill>
        <p:spPr>
          <a:xfrm>
            <a:off x="2648856" y="3157576"/>
            <a:ext cx="1099240" cy="122076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8" name="Shape 1738"/>
        <p:cNvGrpSpPr/>
        <p:nvPr/>
      </p:nvGrpSpPr>
      <p:grpSpPr>
        <a:xfrm>
          <a:off x="0" y="0"/>
          <a:ext cx="0" cy="0"/>
          <a:chOff x="0" y="0"/>
          <a:chExt cx="0" cy="0"/>
        </a:xfrm>
      </p:grpSpPr>
      <p:pic>
        <p:nvPicPr>
          <p:cNvPr id="1739" name="Shape 1739"/>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740" name="Shape 1740"/>
          <p:cNvSpPr/>
          <p:nvPr/>
        </p:nvSpPr>
        <p:spPr>
          <a:xfrm>
            <a:off x="1981200" y="5050019"/>
            <a:ext cx="54863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Trên tay phải bạn cầm 3 quả táo, 4 cam, 1 quả bưởi</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Tay trái cầm 2 quả bưởi, 3 quả táo.</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chắc chắn bạn có gì?</a:t>
            </a:r>
          </a:p>
        </p:txBody>
      </p:sp>
      <p:pic>
        <p:nvPicPr>
          <p:cNvPr descr="46612_21042514-kimyonghuy__l__traicay.jpg" id="1741" name="Shape 1741"/>
          <p:cNvPicPr preferRelativeResize="0"/>
          <p:nvPr/>
        </p:nvPicPr>
        <p:blipFill rotWithShape="1">
          <a:blip r:embed="rId4">
            <a:alphaModFix/>
          </a:blip>
          <a:srcRect b="0" l="0" r="0" t="0"/>
          <a:stretch/>
        </p:blipFill>
        <p:spPr>
          <a:xfrm>
            <a:off x="5011055" y="339766"/>
            <a:ext cx="3562188" cy="2850987"/>
          </a:xfrm>
          <a:prstGeom prst="ellipse">
            <a:avLst/>
          </a:prstGeom>
          <a:noFill/>
          <a:ln>
            <a:noFill/>
          </a:ln>
        </p:spPr>
      </p:pic>
      <p:sp>
        <p:nvSpPr>
          <p:cNvPr id="1742" name="Shape 1742"/>
          <p:cNvSpPr/>
          <p:nvPr/>
        </p:nvSpPr>
        <p:spPr>
          <a:xfrm>
            <a:off x="457200" y="3581400"/>
            <a:ext cx="6629400"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MỘT ĐÔI TAY RẤT TO</a:t>
            </a:r>
          </a:p>
        </p:txBody>
      </p:sp>
      <p:sp>
        <p:nvSpPr>
          <p:cNvPr id="1743" name="Shape 1743"/>
          <p:cNvSpPr/>
          <p:nvPr/>
        </p:nvSpPr>
        <p:spPr>
          <a:xfrm>
            <a:off x="271505" y="5573239"/>
            <a:ext cx="1412565"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DFEFE"/>
                </a:solidFill>
                <a:latin typeface="Times New Roman"/>
                <a:ea typeface="Times New Roman"/>
                <a:cs typeface="Times New Roman"/>
                <a:sym typeface="Times New Roman"/>
              </a:rPr>
              <a:t>CÂU 41</a:t>
            </a:r>
          </a:p>
        </p:txBody>
      </p:sp>
      <p:pic>
        <p:nvPicPr>
          <p:cNvPr id="1744" name="Shape 1744"/>
          <p:cNvPicPr preferRelativeResize="0"/>
          <p:nvPr/>
        </p:nvPicPr>
        <p:blipFill rotWithShape="1">
          <a:blip r:embed="rId5">
            <a:alphaModFix/>
          </a:blip>
          <a:srcRect b="0" l="0" r="0" t="0"/>
          <a:stretch/>
        </p:blipFill>
        <p:spPr>
          <a:xfrm>
            <a:off x="919732" y="3157576"/>
            <a:ext cx="1099240" cy="1220764"/>
          </a:xfrm>
          <a:prstGeom prst="rect">
            <a:avLst/>
          </a:prstGeom>
          <a:noFill/>
          <a:ln>
            <a:noFill/>
          </a:ln>
        </p:spPr>
      </p:pic>
      <p:pic>
        <p:nvPicPr>
          <p:cNvPr id="1745" name="Shape 1745"/>
          <p:cNvPicPr preferRelativeResize="0"/>
          <p:nvPr/>
        </p:nvPicPr>
        <p:blipFill rotWithShape="1">
          <a:blip r:embed="rId5">
            <a:alphaModFix/>
          </a:blip>
          <a:srcRect b="0" l="0" r="0" t="0"/>
          <a:stretch/>
        </p:blipFill>
        <p:spPr>
          <a:xfrm>
            <a:off x="4231128" y="3157576"/>
            <a:ext cx="1099240" cy="1220764"/>
          </a:xfrm>
          <a:prstGeom prst="rect">
            <a:avLst/>
          </a:prstGeom>
          <a:noFill/>
          <a:ln>
            <a:noFill/>
          </a:ln>
        </p:spPr>
      </p:pic>
      <p:pic>
        <p:nvPicPr>
          <p:cNvPr id="1746" name="Shape 1746"/>
          <p:cNvPicPr preferRelativeResize="0"/>
          <p:nvPr/>
        </p:nvPicPr>
        <p:blipFill rotWithShape="1">
          <a:blip r:embed="rId5">
            <a:alphaModFix/>
          </a:blip>
          <a:srcRect b="0" l="0" r="0" t="0"/>
          <a:stretch/>
        </p:blipFill>
        <p:spPr>
          <a:xfrm>
            <a:off x="5011055" y="3159861"/>
            <a:ext cx="1099240" cy="1220764"/>
          </a:xfrm>
          <a:prstGeom prst="rect">
            <a:avLst/>
          </a:prstGeom>
          <a:noFill/>
          <a:ln>
            <a:noFill/>
          </a:ln>
        </p:spPr>
      </p:pic>
      <p:pic>
        <p:nvPicPr>
          <p:cNvPr id="1747" name="Shape 1747"/>
          <p:cNvPicPr preferRelativeResize="0"/>
          <p:nvPr/>
        </p:nvPicPr>
        <p:blipFill rotWithShape="1">
          <a:blip r:embed="rId5">
            <a:alphaModFix/>
          </a:blip>
          <a:srcRect b="0" l="0" r="0" t="0"/>
          <a:stretch/>
        </p:blipFill>
        <p:spPr>
          <a:xfrm>
            <a:off x="1783336" y="3157575"/>
            <a:ext cx="1099240" cy="122076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1" name="Shape 1751"/>
        <p:cNvGrpSpPr/>
        <p:nvPr/>
      </p:nvGrpSpPr>
      <p:grpSpPr>
        <a:xfrm>
          <a:off x="0" y="0"/>
          <a:ext cx="0" cy="0"/>
          <a:chOff x="0" y="0"/>
          <a:chExt cx="0" cy="0"/>
        </a:xfrm>
      </p:grpSpPr>
      <p:pic>
        <p:nvPicPr>
          <p:cNvPr id="1752" name="Shape 1752"/>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753" name="Shape 1753"/>
          <p:cNvSpPr/>
          <p:nvPr/>
        </p:nvSpPr>
        <p:spPr>
          <a:xfrm>
            <a:off x="1981200" y="5050019"/>
            <a:ext cx="54863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Trên tay phải bạn cầm 3 quả táo, 4 cam, 1 quả bưởi</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Tay trái cầm 2 quả bưởi, 3 quả táo.</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chắc chắn bạn có gì?</a:t>
            </a:r>
          </a:p>
        </p:txBody>
      </p:sp>
      <p:pic>
        <p:nvPicPr>
          <p:cNvPr descr="46612_21042514-kimyonghuy__l__traicay.jpg" id="1754" name="Shape 1754"/>
          <p:cNvPicPr preferRelativeResize="0"/>
          <p:nvPr/>
        </p:nvPicPr>
        <p:blipFill rotWithShape="1">
          <a:blip r:embed="rId4">
            <a:alphaModFix/>
          </a:blip>
          <a:srcRect b="0" l="0" r="0" t="0"/>
          <a:stretch/>
        </p:blipFill>
        <p:spPr>
          <a:xfrm>
            <a:off x="5011055" y="339766"/>
            <a:ext cx="3562188" cy="2850987"/>
          </a:xfrm>
          <a:prstGeom prst="ellipse">
            <a:avLst/>
          </a:prstGeom>
          <a:noFill/>
          <a:ln>
            <a:noFill/>
          </a:ln>
        </p:spPr>
      </p:pic>
      <p:sp>
        <p:nvSpPr>
          <p:cNvPr id="1755" name="Shape 1755"/>
          <p:cNvSpPr/>
          <p:nvPr/>
        </p:nvSpPr>
        <p:spPr>
          <a:xfrm>
            <a:off x="457200" y="3581400"/>
            <a:ext cx="6629400"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MỘT ĐÔI TAY RẤT TO</a:t>
            </a:r>
          </a:p>
        </p:txBody>
      </p:sp>
      <p:sp>
        <p:nvSpPr>
          <p:cNvPr id="1756" name="Shape 1756"/>
          <p:cNvSpPr/>
          <p:nvPr/>
        </p:nvSpPr>
        <p:spPr>
          <a:xfrm>
            <a:off x="271505" y="5573239"/>
            <a:ext cx="1412565"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DFEFE"/>
                </a:solidFill>
                <a:latin typeface="Times New Roman"/>
                <a:ea typeface="Times New Roman"/>
                <a:cs typeface="Times New Roman"/>
                <a:sym typeface="Times New Roman"/>
              </a:rPr>
              <a:t>CÂU 41</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0" name="Shape 1760"/>
        <p:cNvGrpSpPr/>
        <p:nvPr/>
      </p:nvGrpSpPr>
      <p:grpSpPr>
        <a:xfrm>
          <a:off x="0" y="0"/>
          <a:ext cx="0" cy="0"/>
          <a:chOff x="0" y="0"/>
          <a:chExt cx="0" cy="0"/>
        </a:xfrm>
      </p:grpSpPr>
      <p:pic>
        <p:nvPicPr>
          <p:cNvPr id="1761" name="Shape 1761"/>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762" name="Shape 1762"/>
          <p:cNvSpPr/>
          <p:nvPr/>
        </p:nvSpPr>
        <p:spPr>
          <a:xfrm>
            <a:off x="1904999" y="5225142"/>
            <a:ext cx="53339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rgbClr val="3A1A63"/>
                </a:solidFill>
                <a:latin typeface="Times New Roman"/>
                <a:ea typeface="Times New Roman"/>
                <a:cs typeface="Times New Roman"/>
                <a:sym typeface="Times New Roman"/>
              </a:rPr>
              <a:t>Ở NƠI NÀO TRÊN TRÁI ĐẤT MÀ NGÀY "HÔM NAY" XUẤT HIỆN TRƯỚC NGÀY "HÔM QUA"</a:t>
            </a:r>
          </a:p>
        </p:txBody>
      </p:sp>
      <p:sp>
        <p:nvSpPr>
          <p:cNvPr id="1763" name="Shape 1763"/>
          <p:cNvSpPr/>
          <p:nvPr/>
        </p:nvSpPr>
        <p:spPr>
          <a:xfrm>
            <a:off x="4187576" y="1359173"/>
            <a:ext cx="4297138"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TRONG QUYỂN TỪ ĐIỂN</a:t>
            </a:r>
          </a:p>
        </p:txBody>
      </p:sp>
      <p:pic>
        <p:nvPicPr>
          <p:cNvPr descr="hinh-nen-powerpoint-28.jpg" id="1764" name="Shape 1764"/>
          <p:cNvPicPr preferRelativeResize="0"/>
          <p:nvPr/>
        </p:nvPicPr>
        <p:blipFill rotWithShape="1">
          <a:blip r:embed="rId4">
            <a:alphaModFix/>
          </a:blip>
          <a:srcRect b="6665" l="0" r="0" t="0"/>
          <a:stretch/>
        </p:blipFill>
        <p:spPr>
          <a:xfrm>
            <a:off x="2362200" y="2470666"/>
            <a:ext cx="3592286" cy="2514599"/>
          </a:xfrm>
          <a:prstGeom prst="roundRect">
            <a:avLst>
              <a:gd fmla="val 16667" name="adj"/>
            </a:avLst>
          </a:prstGeom>
          <a:noFill/>
          <a:ln>
            <a:noFill/>
          </a:ln>
        </p:spPr>
      </p:pic>
      <p:sp>
        <p:nvSpPr>
          <p:cNvPr id="1765" name="Shape 1765"/>
          <p:cNvSpPr/>
          <p:nvPr/>
        </p:nvSpPr>
        <p:spPr>
          <a:xfrm>
            <a:off x="7781889" y="5486400"/>
            <a:ext cx="1362108" cy="939070"/>
          </a:xfrm>
          <a:prstGeom prst="cloudCallout">
            <a:avLst>
              <a:gd fmla="val -20833" name="adj1"/>
              <a:gd fmla="val 62500" name="adj2"/>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66" name="Shape 1766"/>
          <p:cNvSpPr/>
          <p:nvPr/>
        </p:nvSpPr>
        <p:spPr>
          <a:xfrm>
            <a:off x="8019550" y="547953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5400" u="none" cap="none" strike="noStrike">
                <a:solidFill>
                  <a:srgbClr val="FFFFFF"/>
                </a:solidFill>
                <a:latin typeface="Times New Roman"/>
                <a:ea typeface="Times New Roman"/>
                <a:cs typeface="Times New Roman"/>
                <a:sym typeface="Times New Roman"/>
              </a:rPr>
              <a:t>42</a:t>
            </a:r>
          </a:p>
        </p:txBody>
      </p:sp>
      <p:pic>
        <p:nvPicPr>
          <p:cNvPr id="1767" name="Shape 1767"/>
          <p:cNvPicPr preferRelativeResize="0"/>
          <p:nvPr/>
        </p:nvPicPr>
        <p:blipFill rotWithShape="1">
          <a:blip r:embed="rId5">
            <a:alphaModFix/>
          </a:blip>
          <a:srcRect b="0" l="0" r="0" t="0"/>
          <a:stretch/>
        </p:blipFill>
        <p:spPr>
          <a:xfrm>
            <a:off x="4085023" y="745049"/>
            <a:ext cx="1219950" cy="1354818"/>
          </a:xfrm>
          <a:prstGeom prst="rect">
            <a:avLst/>
          </a:prstGeom>
          <a:noFill/>
          <a:ln>
            <a:noFill/>
          </a:ln>
        </p:spPr>
      </p:pic>
      <p:pic>
        <p:nvPicPr>
          <p:cNvPr id="1768" name="Shape 1768"/>
          <p:cNvPicPr preferRelativeResize="0"/>
          <p:nvPr/>
        </p:nvPicPr>
        <p:blipFill rotWithShape="1">
          <a:blip r:embed="rId5">
            <a:alphaModFix/>
          </a:blip>
          <a:srcRect b="0" l="0" r="0" t="0"/>
          <a:stretch/>
        </p:blipFill>
        <p:spPr>
          <a:xfrm>
            <a:off x="5889173" y="730535"/>
            <a:ext cx="1219950" cy="1354818"/>
          </a:xfrm>
          <a:prstGeom prst="rect">
            <a:avLst/>
          </a:prstGeom>
          <a:noFill/>
          <a:ln>
            <a:noFill/>
          </a:ln>
        </p:spPr>
      </p:pic>
      <p:pic>
        <p:nvPicPr>
          <p:cNvPr id="1769" name="Shape 1769"/>
          <p:cNvPicPr preferRelativeResize="0"/>
          <p:nvPr/>
        </p:nvPicPr>
        <p:blipFill rotWithShape="1">
          <a:blip r:embed="rId5">
            <a:alphaModFix/>
          </a:blip>
          <a:srcRect b="0" l="0" r="0" t="0"/>
          <a:stretch/>
        </p:blipFill>
        <p:spPr>
          <a:xfrm>
            <a:off x="6690370" y="715054"/>
            <a:ext cx="1219950" cy="1354818"/>
          </a:xfrm>
          <a:prstGeom prst="rect">
            <a:avLst/>
          </a:prstGeom>
          <a:noFill/>
          <a:ln>
            <a:noFill/>
          </a:ln>
        </p:spPr>
      </p:pic>
      <p:pic>
        <p:nvPicPr>
          <p:cNvPr id="1770" name="Shape 1770"/>
          <p:cNvPicPr preferRelativeResize="0"/>
          <p:nvPr/>
        </p:nvPicPr>
        <p:blipFill rotWithShape="1">
          <a:blip r:embed="rId5">
            <a:alphaModFix/>
          </a:blip>
          <a:srcRect b="0" l="0" r="0" t="0"/>
          <a:stretch/>
        </p:blipFill>
        <p:spPr>
          <a:xfrm>
            <a:off x="7592040" y="730535"/>
            <a:ext cx="1219950" cy="1354818"/>
          </a:xfrm>
          <a:prstGeom prst="rect">
            <a:avLst/>
          </a:prstGeom>
          <a:noFill/>
          <a:ln>
            <a:noFill/>
          </a:ln>
        </p:spPr>
      </p:pic>
      <p:pic>
        <p:nvPicPr>
          <p:cNvPr id="1771" name="Shape 1771"/>
          <p:cNvPicPr preferRelativeResize="0"/>
          <p:nvPr/>
        </p:nvPicPr>
        <p:blipFill rotWithShape="1">
          <a:blip r:embed="rId5">
            <a:alphaModFix/>
          </a:blip>
          <a:srcRect b="0" l="0" r="0" t="0"/>
          <a:stretch/>
        </p:blipFill>
        <p:spPr>
          <a:xfrm>
            <a:off x="5014598" y="730535"/>
            <a:ext cx="1219950" cy="135481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5" name="Shape 1775"/>
        <p:cNvGrpSpPr/>
        <p:nvPr/>
      </p:nvGrpSpPr>
      <p:grpSpPr>
        <a:xfrm>
          <a:off x="0" y="0"/>
          <a:ext cx="0" cy="0"/>
          <a:chOff x="0" y="0"/>
          <a:chExt cx="0" cy="0"/>
        </a:xfrm>
      </p:grpSpPr>
      <p:pic>
        <p:nvPicPr>
          <p:cNvPr id="1776" name="Shape 1776"/>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777" name="Shape 1777"/>
          <p:cNvSpPr/>
          <p:nvPr/>
        </p:nvSpPr>
        <p:spPr>
          <a:xfrm>
            <a:off x="1904999" y="5225142"/>
            <a:ext cx="53339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rgbClr val="3A1A63"/>
                </a:solidFill>
                <a:latin typeface="Times New Roman"/>
                <a:ea typeface="Times New Roman"/>
                <a:cs typeface="Times New Roman"/>
                <a:sym typeface="Times New Roman"/>
              </a:rPr>
              <a:t>Ở NƠI NÀO TRÊN TRÁI ĐẤT MÀ NGÀY "HÔM NAY" XUẤT HIỆN TRƯỚC NGÀY "HÔM QUA"</a:t>
            </a:r>
          </a:p>
        </p:txBody>
      </p:sp>
      <p:sp>
        <p:nvSpPr>
          <p:cNvPr id="1778" name="Shape 1778"/>
          <p:cNvSpPr/>
          <p:nvPr/>
        </p:nvSpPr>
        <p:spPr>
          <a:xfrm>
            <a:off x="4187576" y="1359173"/>
            <a:ext cx="4297138"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TRONG QUYỂN TỪ ĐIỂN</a:t>
            </a:r>
          </a:p>
        </p:txBody>
      </p:sp>
      <p:pic>
        <p:nvPicPr>
          <p:cNvPr descr="hinh-nen-powerpoint-28.jpg" id="1779" name="Shape 1779"/>
          <p:cNvPicPr preferRelativeResize="0"/>
          <p:nvPr/>
        </p:nvPicPr>
        <p:blipFill rotWithShape="1">
          <a:blip r:embed="rId4">
            <a:alphaModFix/>
          </a:blip>
          <a:srcRect b="6665" l="0" r="0" t="0"/>
          <a:stretch/>
        </p:blipFill>
        <p:spPr>
          <a:xfrm>
            <a:off x="2362200" y="2470666"/>
            <a:ext cx="3592286" cy="2514599"/>
          </a:xfrm>
          <a:prstGeom prst="roundRect">
            <a:avLst>
              <a:gd fmla="val 16667" name="adj"/>
            </a:avLst>
          </a:prstGeom>
          <a:noFill/>
          <a:ln>
            <a:noFill/>
          </a:ln>
        </p:spPr>
      </p:pic>
      <p:sp>
        <p:nvSpPr>
          <p:cNvPr id="1780" name="Shape 1780"/>
          <p:cNvSpPr/>
          <p:nvPr/>
        </p:nvSpPr>
        <p:spPr>
          <a:xfrm>
            <a:off x="7781889" y="5486400"/>
            <a:ext cx="1362108" cy="939070"/>
          </a:xfrm>
          <a:prstGeom prst="cloudCallout">
            <a:avLst>
              <a:gd fmla="val -20833" name="adj1"/>
              <a:gd fmla="val 62500" name="adj2"/>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81" name="Shape 1781"/>
          <p:cNvSpPr/>
          <p:nvPr/>
        </p:nvSpPr>
        <p:spPr>
          <a:xfrm>
            <a:off x="8019550" y="547953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5400" u="none" cap="none" strike="noStrike">
                <a:solidFill>
                  <a:srgbClr val="FFFFFF"/>
                </a:solidFill>
                <a:latin typeface="Times New Roman"/>
                <a:ea typeface="Times New Roman"/>
                <a:cs typeface="Times New Roman"/>
                <a:sym typeface="Times New Roman"/>
              </a:rPr>
              <a:t>42</a:t>
            </a:r>
          </a:p>
        </p:txBody>
      </p:sp>
      <p:pic>
        <p:nvPicPr>
          <p:cNvPr id="1782" name="Shape 1782"/>
          <p:cNvPicPr preferRelativeResize="0"/>
          <p:nvPr/>
        </p:nvPicPr>
        <p:blipFill rotWithShape="1">
          <a:blip r:embed="rId5">
            <a:alphaModFix/>
          </a:blip>
          <a:srcRect b="0" l="0" r="0" t="0"/>
          <a:stretch/>
        </p:blipFill>
        <p:spPr>
          <a:xfrm>
            <a:off x="4085023" y="745049"/>
            <a:ext cx="1219950" cy="1354818"/>
          </a:xfrm>
          <a:prstGeom prst="rect">
            <a:avLst/>
          </a:prstGeom>
          <a:noFill/>
          <a:ln>
            <a:noFill/>
          </a:ln>
        </p:spPr>
      </p:pic>
      <p:pic>
        <p:nvPicPr>
          <p:cNvPr id="1783" name="Shape 1783"/>
          <p:cNvPicPr preferRelativeResize="0"/>
          <p:nvPr/>
        </p:nvPicPr>
        <p:blipFill rotWithShape="1">
          <a:blip r:embed="rId5">
            <a:alphaModFix/>
          </a:blip>
          <a:srcRect b="0" l="0" r="0" t="0"/>
          <a:stretch/>
        </p:blipFill>
        <p:spPr>
          <a:xfrm>
            <a:off x="6690370" y="715054"/>
            <a:ext cx="1219950" cy="1354818"/>
          </a:xfrm>
          <a:prstGeom prst="rect">
            <a:avLst/>
          </a:prstGeom>
          <a:noFill/>
          <a:ln>
            <a:noFill/>
          </a:ln>
        </p:spPr>
      </p:pic>
      <p:pic>
        <p:nvPicPr>
          <p:cNvPr id="1784" name="Shape 1784"/>
          <p:cNvPicPr preferRelativeResize="0"/>
          <p:nvPr/>
        </p:nvPicPr>
        <p:blipFill rotWithShape="1">
          <a:blip r:embed="rId5">
            <a:alphaModFix/>
          </a:blip>
          <a:srcRect b="0" l="0" r="0" t="0"/>
          <a:stretch/>
        </p:blipFill>
        <p:spPr>
          <a:xfrm>
            <a:off x="7592040" y="730535"/>
            <a:ext cx="1219950" cy="135481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8" name="Shape 1788"/>
        <p:cNvGrpSpPr/>
        <p:nvPr/>
      </p:nvGrpSpPr>
      <p:grpSpPr>
        <a:xfrm>
          <a:off x="0" y="0"/>
          <a:ext cx="0" cy="0"/>
          <a:chOff x="0" y="0"/>
          <a:chExt cx="0" cy="0"/>
        </a:xfrm>
      </p:grpSpPr>
      <p:pic>
        <p:nvPicPr>
          <p:cNvPr id="1789" name="Shape 1789"/>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790" name="Shape 1790"/>
          <p:cNvSpPr/>
          <p:nvPr/>
        </p:nvSpPr>
        <p:spPr>
          <a:xfrm>
            <a:off x="1904999" y="5225142"/>
            <a:ext cx="53339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rgbClr val="3A1A63"/>
                </a:solidFill>
                <a:latin typeface="Times New Roman"/>
                <a:ea typeface="Times New Roman"/>
                <a:cs typeface="Times New Roman"/>
                <a:sym typeface="Times New Roman"/>
              </a:rPr>
              <a:t>Ở NƠI NÀO TRÊN TRÁI ĐẤT MÀ NGÀY "HÔM NAY" XUẤT HIỆN TRƯỚC NGÀY "HÔM QUA"</a:t>
            </a:r>
          </a:p>
        </p:txBody>
      </p:sp>
      <p:sp>
        <p:nvSpPr>
          <p:cNvPr id="1791" name="Shape 1791"/>
          <p:cNvSpPr/>
          <p:nvPr/>
        </p:nvSpPr>
        <p:spPr>
          <a:xfrm>
            <a:off x="4187576" y="1359173"/>
            <a:ext cx="4297138"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TRONG QUYỂN TỪ ĐIỂN</a:t>
            </a:r>
          </a:p>
        </p:txBody>
      </p:sp>
      <p:pic>
        <p:nvPicPr>
          <p:cNvPr descr="hinh-nen-powerpoint-28.jpg" id="1792" name="Shape 1792"/>
          <p:cNvPicPr preferRelativeResize="0"/>
          <p:nvPr/>
        </p:nvPicPr>
        <p:blipFill rotWithShape="1">
          <a:blip r:embed="rId4">
            <a:alphaModFix/>
          </a:blip>
          <a:srcRect b="6665" l="0" r="0" t="0"/>
          <a:stretch/>
        </p:blipFill>
        <p:spPr>
          <a:xfrm>
            <a:off x="2362200" y="2470666"/>
            <a:ext cx="3592286" cy="2514599"/>
          </a:xfrm>
          <a:prstGeom prst="roundRect">
            <a:avLst>
              <a:gd fmla="val 16667" name="adj"/>
            </a:avLst>
          </a:prstGeom>
          <a:noFill/>
          <a:ln>
            <a:noFill/>
          </a:ln>
        </p:spPr>
      </p:pic>
      <p:sp>
        <p:nvSpPr>
          <p:cNvPr id="1793" name="Shape 1793"/>
          <p:cNvSpPr/>
          <p:nvPr/>
        </p:nvSpPr>
        <p:spPr>
          <a:xfrm>
            <a:off x="7781889" y="5486400"/>
            <a:ext cx="1362108" cy="939070"/>
          </a:xfrm>
          <a:prstGeom prst="cloudCallout">
            <a:avLst>
              <a:gd fmla="val -20833" name="adj1"/>
              <a:gd fmla="val 62500" name="adj2"/>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94" name="Shape 1794"/>
          <p:cNvSpPr/>
          <p:nvPr/>
        </p:nvSpPr>
        <p:spPr>
          <a:xfrm>
            <a:off x="8019550" y="547953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5400" u="none" cap="none" strike="noStrike">
                <a:solidFill>
                  <a:srgbClr val="FFFFFF"/>
                </a:solidFill>
                <a:latin typeface="Times New Roman"/>
                <a:ea typeface="Times New Roman"/>
                <a:cs typeface="Times New Roman"/>
                <a:sym typeface="Times New Roman"/>
              </a:rPr>
              <a:t>42</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8" name="Shape 1798"/>
        <p:cNvGrpSpPr/>
        <p:nvPr/>
      </p:nvGrpSpPr>
      <p:grpSpPr>
        <a:xfrm>
          <a:off x="0" y="0"/>
          <a:ext cx="0" cy="0"/>
          <a:chOff x="0" y="0"/>
          <a:chExt cx="0" cy="0"/>
        </a:xfrm>
      </p:grpSpPr>
      <p:pic>
        <p:nvPicPr>
          <p:cNvPr id="1799" name="Shape 1799"/>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800" name="Shape 1800"/>
          <p:cNvSpPr/>
          <p:nvPr/>
        </p:nvSpPr>
        <p:spPr>
          <a:xfrm>
            <a:off x="2042885" y="4924425"/>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lt1"/>
                </a:solidFill>
                <a:latin typeface="Times New Roman"/>
                <a:ea typeface="Times New Roman"/>
                <a:cs typeface="Times New Roman"/>
                <a:sym typeface="Times New Roman"/>
              </a:rPr>
              <a:t>Đố ở giữa </a:t>
            </a:r>
            <a:br>
              <a:rPr b="1" i="0" lang="en-US" sz="4000" u="none" cap="none" strike="noStrike">
                <a:solidFill>
                  <a:schemeClr val="lt1"/>
                </a:solidFill>
                <a:latin typeface="Times New Roman"/>
                <a:ea typeface="Times New Roman"/>
                <a:cs typeface="Times New Roman"/>
                <a:sym typeface="Times New Roman"/>
              </a:rPr>
            </a:br>
            <a:r>
              <a:rPr b="1" i="0" lang="en-US" sz="4000" u="none" cap="none" strike="noStrike">
                <a:solidFill>
                  <a:schemeClr val="lt1"/>
                </a:solidFill>
                <a:latin typeface="Times New Roman"/>
                <a:ea typeface="Times New Roman"/>
                <a:cs typeface="Times New Roman"/>
                <a:sym typeface="Times New Roman"/>
              </a:rPr>
              <a:t>"bầu trời và trái đất" có gì?</a:t>
            </a:r>
          </a:p>
        </p:txBody>
      </p:sp>
      <p:pic>
        <p:nvPicPr>
          <p:cNvPr descr="images (4).jpg" id="1801" name="Shape 1801"/>
          <p:cNvPicPr preferRelativeResize="0"/>
          <p:nvPr/>
        </p:nvPicPr>
        <p:blipFill rotWithShape="1">
          <a:blip r:embed="rId4">
            <a:alphaModFix/>
          </a:blip>
          <a:srcRect b="0" l="0" r="0" t="0"/>
          <a:stretch/>
        </p:blipFill>
        <p:spPr>
          <a:xfrm>
            <a:off x="141514" y="1905000"/>
            <a:ext cx="3469429" cy="2669834"/>
          </a:xfrm>
          <a:prstGeom prst="ellipse">
            <a:avLst/>
          </a:prstGeom>
          <a:noFill/>
          <a:ln cap="rnd" cmpd="sng" w="190500">
            <a:solidFill>
              <a:srgbClr val="C8C6BD"/>
            </a:solidFill>
            <a:prstDash val="solid"/>
            <a:round/>
            <a:headEnd len="med" w="med" type="none"/>
            <a:tailEnd len="med" w="med" type="none"/>
          </a:ln>
        </p:spPr>
      </p:pic>
      <p:sp>
        <p:nvSpPr>
          <p:cNvPr id="1802" name="Shape 1802"/>
          <p:cNvSpPr/>
          <p:nvPr/>
        </p:nvSpPr>
        <p:spPr>
          <a:xfrm>
            <a:off x="152400" y="5601532"/>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CÂU 43</a:t>
            </a:r>
          </a:p>
        </p:txBody>
      </p:sp>
      <p:graphicFrame>
        <p:nvGraphicFramePr>
          <p:cNvPr id="1803" name="Shape 1803"/>
          <p:cNvGraphicFramePr/>
          <p:nvPr/>
        </p:nvGraphicFramePr>
        <p:xfrm>
          <a:off x="2895600" y="908180"/>
          <a:ext cx="3000000" cy="3000000"/>
        </p:xfrm>
        <a:graphic>
          <a:graphicData uri="http://schemas.openxmlformats.org/drawingml/2006/table">
            <a:tbl>
              <a:tblPr bandRow="1" firstRow="1">
                <a:noFill/>
                <a:tableStyleId>{4A843381-55BB-4712-BB0C-B8A37DB1063F}</a:tableStyleId>
              </a:tblPr>
              <a:tblGrid>
                <a:gridCol w="1219200"/>
                <a:gridCol w="1219200"/>
                <a:gridCol w="1219200"/>
                <a:gridCol w="1219200"/>
                <a:gridCol w="1219200"/>
              </a:tblGrid>
              <a:tr h="3708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pic>
        <p:nvPicPr>
          <p:cNvPr id="1804" name="Shape 1804"/>
          <p:cNvPicPr preferRelativeResize="0"/>
          <p:nvPr/>
        </p:nvPicPr>
        <p:blipFill rotWithShape="1">
          <a:blip r:embed="rId5">
            <a:alphaModFix/>
          </a:blip>
          <a:srcRect b="0" l="0" r="0" t="0"/>
          <a:stretch/>
        </p:blipFill>
        <p:spPr>
          <a:xfrm>
            <a:off x="3062652" y="359481"/>
            <a:ext cx="1096578" cy="1220563"/>
          </a:xfrm>
          <a:prstGeom prst="rect">
            <a:avLst/>
          </a:prstGeom>
          <a:noFill/>
          <a:ln>
            <a:noFill/>
          </a:ln>
        </p:spPr>
      </p:pic>
      <p:pic>
        <p:nvPicPr>
          <p:cNvPr id="1805" name="Shape 1805"/>
          <p:cNvPicPr preferRelativeResize="0"/>
          <p:nvPr/>
        </p:nvPicPr>
        <p:blipFill rotWithShape="1">
          <a:blip r:embed="rId5">
            <a:alphaModFix/>
          </a:blip>
          <a:srcRect b="0" l="0" r="0" t="0"/>
          <a:stretch/>
        </p:blipFill>
        <p:spPr>
          <a:xfrm>
            <a:off x="5439228" y="359481"/>
            <a:ext cx="1096578" cy="1220563"/>
          </a:xfrm>
          <a:prstGeom prst="rect">
            <a:avLst/>
          </a:prstGeom>
          <a:noFill/>
          <a:ln>
            <a:noFill/>
          </a:ln>
        </p:spPr>
      </p:pic>
      <p:pic>
        <p:nvPicPr>
          <p:cNvPr id="1806" name="Shape 1806"/>
          <p:cNvPicPr preferRelativeResize="0"/>
          <p:nvPr/>
        </p:nvPicPr>
        <p:blipFill rotWithShape="1">
          <a:blip r:embed="rId5">
            <a:alphaModFix/>
          </a:blip>
          <a:srcRect b="0" l="0" r="0" t="0"/>
          <a:stretch/>
        </p:blipFill>
        <p:spPr>
          <a:xfrm>
            <a:off x="6614885" y="359481"/>
            <a:ext cx="1096578" cy="1220563"/>
          </a:xfrm>
          <a:prstGeom prst="rect">
            <a:avLst/>
          </a:prstGeom>
          <a:noFill/>
          <a:ln>
            <a:noFill/>
          </a:ln>
        </p:spPr>
      </p:pic>
      <p:pic>
        <p:nvPicPr>
          <p:cNvPr id="1807" name="Shape 1807"/>
          <p:cNvPicPr preferRelativeResize="0"/>
          <p:nvPr/>
        </p:nvPicPr>
        <p:blipFill rotWithShape="1">
          <a:blip r:embed="rId5">
            <a:alphaModFix/>
          </a:blip>
          <a:srcRect b="0" l="0" r="0" t="0"/>
          <a:stretch/>
        </p:blipFill>
        <p:spPr>
          <a:xfrm>
            <a:off x="7780782" y="392286"/>
            <a:ext cx="1096578" cy="1220563"/>
          </a:xfrm>
          <a:prstGeom prst="rect">
            <a:avLst/>
          </a:prstGeom>
          <a:noFill/>
          <a:ln>
            <a:noFill/>
          </a:ln>
        </p:spPr>
      </p:pic>
      <p:pic>
        <p:nvPicPr>
          <p:cNvPr id="1808" name="Shape 1808"/>
          <p:cNvPicPr preferRelativeResize="0"/>
          <p:nvPr/>
        </p:nvPicPr>
        <p:blipFill rotWithShape="1">
          <a:blip r:embed="rId5">
            <a:alphaModFix/>
          </a:blip>
          <a:srcRect b="0" l="0" r="0" t="0"/>
          <a:stretch/>
        </p:blipFill>
        <p:spPr>
          <a:xfrm>
            <a:off x="4220917" y="359481"/>
            <a:ext cx="1096578" cy="122056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2" name="Shape 1812"/>
        <p:cNvGrpSpPr/>
        <p:nvPr/>
      </p:nvGrpSpPr>
      <p:grpSpPr>
        <a:xfrm>
          <a:off x="0" y="0"/>
          <a:ext cx="0" cy="0"/>
          <a:chOff x="0" y="0"/>
          <a:chExt cx="0" cy="0"/>
        </a:xfrm>
      </p:grpSpPr>
      <p:pic>
        <p:nvPicPr>
          <p:cNvPr id="1813" name="Shape 181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814" name="Shape 1814"/>
          <p:cNvSpPr/>
          <p:nvPr/>
        </p:nvSpPr>
        <p:spPr>
          <a:xfrm>
            <a:off x="2042885" y="4924425"/>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lt1"/>
                </a:solidFill>
                <a:latin typeface="Times New Roman"/>
                <a:ea typeface="Times New Roman"/>
                <a:cs typeface="Times New Roman"/>
                <a:sym typeface="Times New Roman"/>
              </a:rPr>
              <a:t>Đố ở giữa </a:t>
            </a:r>
            <a:br>
              <a:rPr b="1" i="0" lang="en-US" sz="4000" u="none" cap="none" strike="noStrike">
                <a:solidFill>
                  <a:schemeClr val="lt1"/>
                </a:solidFill>
                <a:latin typeface="Times New Roman"/>
                <a:ea typeface="Times New Roman"/>
                <a:cs typeface="Times New Roman"/>
                <a:sym typeface="Times New Roman"/>
              </a:rPr>
            </a:br>
            <a:r>
              <a:rPr b="1" i="0" lang="en-US" sz="4000" u="none" cap="none" strike="noStrike">
                <a:solidFill>
                  <a:schemeClr val="lt1"/>
                </a:solidFill>
                <a:latin typeface="Times New Roman"/>
                <a:ea typeface="Times New Roman"/>
                <a:cs typeface="Times New Roman"/>
                <a:sym typeface="Times New Roman"/>
              </a:rPr>
              <a:t>"bầu trời và trái đất" có gì?</a:t>
            </a:r>
          </a:p>
        </p:txBody>
      </p:sp>
      <p:pic>
        <p:nvPicPr>
          <p:cNvPr descr="images (4).jpg" id="1815" name="Shape 1815"/>
          <p:cNvPicPr preferRelativeResize="0"/>
          <p:nvPr/>
        </p:nvPicPr>
        <p:blipFill rotWithShape="1">
          <a:blip r:embed="rId4">
            <a:alphaModFix/>
          </a:blip>
          <a:srcRect b="0" l="0" r="0" t="0"/>
          <a:stretch/>
        </p:blipFill>
        <p:spPr>
          <a:xfrm>
            <a:off x="141514" y="1905000"/>
            <a:ext cx="3469429" cy="2669834"/>
          </a:xfrm>
          <a:prstGeom prst="ellipse">
            <a:avLst/>
          </a:prstGeom>
          <a:noFill/>
          <a:ln cap="rnd" cmpd="sng" w="190500">
            <a:solidFill>
              <a:srgbClr val="C8C6BD"/>
            </a:solidFill>
            <a:prstDash val="solid"/>
            <a:round/>
            <a:headEnd len="med" w="med" type="none"/>
            <a:tailEnd len="med" w="med" type="none"/>
          </a:ln>
        </p:spPr>
      </p:pic>
      <p:sp>
        <p:nvSpPr>
          <p:cNvPr id="1816" name="Shape 1816"/>
          <p:cNvSpPr/>
          <p:nvPr/>
        </p:nvSpPr>
        <p:spPr>
          <a:xfrm>
            <a:off x="152400" y="5601532"/>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CÂU 43</a:t>
            </a:r>
          </a:p>
        </p:txBody>
      </p:sp>
      <p:graphicFrame>
        <p:nvGraphicFramePr>
          <p:cNvPr id="1817" name="Shape 1817"/>
          <p:cNvGraphicFramePr/>
          <p:nvPr/>
        </p:nvGraphicFramePr>
        <p:xfrm>
          <a:off x="2895600" y="908180"/>
          <a:ext cx="3000000" cy="3000000"/>
        </p:xfrm>
        <a:graphic>
          <a:graphicData uri="http://schemas.openxmlformats.org/drawingml/2006/table">
            <a:tbl>
              <a:tblPr bandRow="1" firstRow="1">
                <a:noFill/>
                <a:tableStyleId>{4A843381-55BB-4712-BB0C-B8A37DB1063F}</a:tableStyleId>
              </a:tblPr>
              <a:tblGrid>
                <a:gridCol w="1219200"/>
                <a:gridCol w="1219200"/>
                <a:gridCol w="1219200"/>
                <a:gridCol w="1219200"/>
                <a:gridCol w="1219200"/>
              </a:tblGrid>
              <a:tr h="3708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pic>
        <p:nvPicPr>
          <p:cNvPr id="1818" name="Shape 1818"/>
          <p:cNvPicPr preferRelativeResize="0"/>
          <p:nvPr/>
        </p:nvPicPr>
        <p:blipFill rotWithShape="1">
          <a:blip r:embed="rId5">
            <a:alphaModFix/>
          </a:blip>
          <a:srcRect b="0" l="0" r="0" t="0"/>
          <a:stretch/>
        </p:blipFill>
        <p:spPr>
          <a:xfrm>
            <a:off x="3062652" y="359481"/>
            <a:ext cx="1096578" cy="1220563"/>
          </a:xfrm>
          <a:prstGeom prst="rect">
            <a:avLst/>
          </a:prstGeom>
          <a:noFill/>
          <a:ln>
            <a:noFill/>
          </a:ln>
        </p:spPr>
      </p:pic>
      <p:pic>
        <p:nvPicPr>
          <p:cNvPr id="1819" name="Shape 1819"/>
          <p:cNvPicPr preferRelativeResize="0"/>
          <p:nvPr/>
        </p:nvPicPr>
        <p:blipFill rotWithShape="1">
          <a:blip r:embed="rId5">
            <a:alphaModFix/>
          </a:blip>
          <a:srcRect b="0" l="0" r="0" t="0"/>
          <a:stretch/>
        </p:blipFill>
        <p:spPr>
          <a:xfrm>
            <a:off x="6614885" y="359481"/>
            <a:ext cx="1096578" cy="1220563"/>
          </a:xfrm>
          <a:prstGeom prst="rect">
            <a:avLst/>
          </a:prstGeom>
          <a:noFill/>
          <a:ln>
            <a:noFill/>
          </a:ln>
        </p:spPr>
      </p:pic>
      <p:pic>
        <p:nvPicPr>
          <p:cNvPr id="1820" name="Shape 1820"/>
          <p:cNvPicPr preferRelativeResize="0"/>
          <p:nvPr/>
        </p:nvPicPr>
        <p:blipFill rotWithShape="1">
          <a:blip r:embed="rId5">
            <a:alphaModFix/>
          </a:blip>
          <a:srcRect b="0" l="0" r="0" t="0"/>
          <a:stretch/>
        </p:blipFill>
        <p:spPr>
          <a:xfrm>
            <a:off x="7780782" y="392286"/>
            <a:ext cx="1096578" cy="12205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242" name="Shape 242"/>
          <p:cNvSpPr/>
          <p:nvPr/>
        </p:nvSpPr>
        <p:spPr>
          <a:xfrm>
            <a:off x="1723572" y="5161342"/>
            <a:ext cx="6172200"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Con gì nâng được miếng gỗ lớn </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nhưng không nâng được hòn sỏi?</a:t>
            </a:r>
            <a:br>
              <a:rPr b="1" i="0" lang="en-US" sz="3200" u="none" cap="none" strike="noStrike">
                <a:solidFill>
                  <a:schemeClr val="dk1"/>
                </a:solidFill>
                <a:latin typeface="Times New Roman"/>
                <a:ea typeface="Times New Roman"/>
                <a:cs typeface="Times New Roman"/>
                <a:sym typeface="Times New Roman"/>
              </a:rPr>
            </a:br>
          </a:p>
        </p:txBody>
      </p:sp>
      <p:pic>
        <p:nvPicPr>
          <p:cNvPr descr="download.jpg" id="243" name="Shape 243"/>
          <p:cNvPicPr preferRelativeResize="0"/>
          <p:nvPr/>
        </p:nvPicPr>
        <p:blipFill rotWithShape="1">
          <a:blip r:embed="rId4">
            <a:alphaModFix/>
          </a:blip>
          <a:srcRect b="0" l="0" r="0" t="0"/>
          <a:stretch/>
        </p:blipFill>
        <p:spPr>
          <a:xfrm>
            <a:off x="5181600" y="330976"/>
            <a:ext cx="2406364" cy="3127053"/>
          </a:xfrm>
          <a:prstGeom prst="roundRect">
            <a:avLst>
              <a:gd fmla="val 16667" name="adj"/>
            </a:avLst>
          </a:prstGeom>
          <a:noFill/>
          <a:ln>
            <a:noFill/>
          </a:ln>
        </p:spPr>
      </p:pic>
      <p:graphicFrame>
        <p:nvGraphicFramePr>
          <p:cNvPr id="244" name="Shape 244"/>
          <p:cNvGraphicFramePr/>
          <p:nvPr/>
        </p:nvGraphicFramePr>
        <p:xfrm>
          <a:off x="2286000" y="40386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5994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245" name="Shape 245"/>
          <p:cNvSpPr/>
          <p:nvPr/>
        </p:nvSpPr>
        <p:spPr>
          <a:xfrm>
            <a:off x="7844122" y="5486400"/>
            <a:ext cx="1299876" cy="137159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46" name="Shape 246"/>
          <p:cNvSpPr/>
          <p:nvPr/>
        </p:nvSpPr>
        <p:spPr>
          <a:xfrm>
            <a:off x="8193964" y="5652478"/>
            <a:ext cx="54213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DF322D"/>
                </a:solidFill>
                <a:latin typeface="Times New Roman"/>
                <a:ea typeface="Times New Roman"/>
                <a:cs typeface="Times New Roman"/>
                <a:sym typeface="Times New Roman"/>
              </a:rPr>
              <a:t>4</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4" name="Shape 1824"/>
        <p:cNvGrpSpPr/>
        <p:nvPr/>
      </p:nvGrpSpPr>
      <p:grpSpPr>
        <a:xfrm>
          <a:off x="0" y="0"/>
          <a:ext cx="0" cy="0"/>
          <a:chOff x="0" y="0"/>
          <a:chExt cx="0" cy="0"/>
        </a:xfrm>
      </p:grpSpPr>
      <p:pic>
        <p:nvPicPr>
          <p:cNvPr id="1825" name="Shape 182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826" name="Shape 1826"/>
          <p:cNvSpPr/>
          <p:nvPr/>
        </p:nvSpPr>
        <p:spPr>
          <a:xfrm>
            <a:off x="2042885" y="4924425"/>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lt1"/>
                </a:solidFill>
                <a:latin typeface="Times New Roman"/>
                <a:ea typeface="Times New Roman"/>
                <a:cs typeface="Times New Roman"/>
                <a:sym typeface="Times New Roman"/>
              </a:rPr>
              <a:t>Đố ở giữa </a:t>
            </a:r>
            <a:br>
              <a:rPr b="1" i="0" lang="en-US" sz="4000" u="none" cap="none" strike="noStrike">
                <a:solidFill>
                  <a:schemeClr val="lt1"/>
                </a:solidFill>
                <a:latin typeface="Times New Roman"/>
                <a:ea typeface="Times New Roman"/>
                <a:cs typeface="Times New Roman"/>
                <a:sym typeface="Times New Roman"/>
              </a:rPr>
            </a:br>
            <a:r>
              <a:rPr b="1" i="0" lang="en-US" sz="4000" u="none" cap="none" strike="noStrike">
                <a:solidFill>
                  <a:schemeClr val="lt1"/>
                </a:solidFill>
                <a:latin typeface="Times New Roman"/>
                <a:ea typeface="Times New Roman"/>
                <a:cs typeface="Times New Roman"/>
                <a:sym typeface="Times New Roman"/>
              </a:rPr>
              <a:t>"bầu trời và trái đất" có gì?</a:t>
            </a:r>
          </a:p>
        </p:txBody>
      </p:sp>
      <p:pic>
        <p:nvPicPr>
          <p:cNvPr descr="images (4).jpg" id="1827" name="Shape 1827"/>
          <p:cNvPicPr preferRelativeResize="0"/>
          <p:nvPr/>
        </p:nvPicPr>
        <p:blipFill rotWithShape="1">
          <a:blip r:embed="rId4">
            <a:alphaModFix/>
          </a:blip>
          <a:srcRect b="0" l="0" r="0" t="0"/>
          <a:stretch/>
        </p:blipFill>
        <p:spPr>
          <a:xfrm>
            <a:off x="141514" y="1905000"/>
            <a:ext cx="3469429" cy="2669834"/>
          </a:xfrm>
          <a:prstGeom prst="ellipse">
            <a:avLst/>
          </a:prstGeom>
          <a:noFill/>
          <a:ln cap="rnd" cmpd="sng" w="190500">
            <a:solidFill>
              <a:srgbClr val="C8C6BD"/>
            </a:solidFill>
            <a:prstDash val="solid"/>
            <a:round/>
            <a:headEnd len="med" w="med" type="none"/>
            <a:tailEnd len="med" w="med" type="none"/>
          </a:ln>
        </p:spPr>
      </p:pic>
      <p:sp>
        <p:nvSpPr>
          <p:cNvPr id="1828" name="Shape 1828"/>
          <p:cNvSpPr/>
          <p:nvPr/>
        </p:nvSpPr>
        <p:spPr>
          <a:xfrm>
            <a:off x="152400" y="5601532"/>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CÂU 43</a:t>
            </a:r>
          </a:p>
        </p:txBody>
      </p:sp>
      <p:graphicFrame>
        <p:nvGraphicFramePr>
          <p:cNvPr id="1829" name="Shape 1829"/>
          <p:cNvGraphicFramePr/>
          <p:nvPr/>
        </p:nvGraphicFramePr>
        <p:xfrm>
          <a:off x="2895600" y="908180"/>
          <a:ext cx="3000000" cy="3000000"/>
        </p:xfrm>
        <a:graphic>
          <a:graphicData uri="http://schemas.openxmlformats.org/drawingml/2006/table">
            <a:tbl>
              <a:tblPr bandRow="1" firstRow="1">
                <a:noFill/>
                <a:tableStyleId>{4A843381-55BB-4712-BB0C-B8A37DB1063F}</a:tableStyleId>
              </a:tblPr>
              <a:tblGrid>
                <a:gridCol w="1219200"/>
                <a:gridCol w="1219200"/>
                <a:gridCol w="1219200"/>
                <a:gridCol w="1219200"/>
                <a:gridCol w="1219200"/>
              </a:tblGrid>
              <a:tr h="37085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V</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3" name="Shape 1833"/>
        <p:cNvGrpSpPr/>
        <p:nvPr/>
      </p:nvGrpSpPr>
      <p:grpSpPr>
        <a:xfrm>
          <a:off x="0" y="0"/>
          <a:ext cx="0" cy="0"/>
          <a:chOff x="0" y="0"/>
          <a:chExt cx="0" cy="0"/>
        </a:xfrm>
      </p:grpSpPr>
      <p:pic>
        <p:nvPicPr>
          <p:cNvPr id="1834" name="Shape 1834"/>
          <p:cNvPicPr preferRelativeResize="0"/>
          <p:nvPr/>
        </p:nvPicPr>
        <p:blipFill rotWithShape="1">
          <a:blip r:embed="rId3">
            <a:alphaModFix/>
          </a:blip>
          <a:srcRect b="0" l="0" r="0" t="0"/>
          <a:stretch/>
        </p:blipFill>
        <p:spPr>
          <a:xfrm>
            <a:off x="3629" y="0"/>
            <a:ext cx="9065538" cy="6858000"/>
          </a:xfrm>
          <a:prstGeom prst="rect">
            <a:avLst/>
          </a:prstGeom>
          <a:noFill/>
          <a:ln>
            <a:noFill/>
          </a:ln>
        </p:spPr>
      </p:pic>
      <p:sp>
        <p:nvSpPr>
          <p:cNvPr id="1835" name="Shape 1835"/>
          <p:cNvSpPr/>
          <p:nvPr/>
        </p:nvSpPr>
        <p:spPr>
          <a:xfrm>
            <a:off x="1687290" y="5101662"/>
            <a:ext cx="6193211"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Bạn đang lái một chiếc xe bus. Có 4 người lên xe, 3 người xuống xe. Rồi 8 người lên xe và 10 người xuống xe. Tiếp đó 6 người lên xe và 2 người xuống xe.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Câu hỏi đặt ra là: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Màu mắt của người lái xe bus là màu gì?</a:t>
            </a:r>
            <a:br>
              <a:rPr b="1" i="0" lang="en-US" sz="2000" u="none" cap="none" strike="noStrike">
                <a:solidFill>
                  <a:schemeClr val="lt1"/>
                </a:solidFill>
                <a:latin typeface="Calibri"/>
                <a:ea typeface="Calibri"/>
                <a:cs typeface="Calibri"/>
                <a:sym typeface="Calibri"/>
              </a:rPr>
            </a:br>
          </a:p>
        </p:txBody>
      </p:sp>
      <p:pic>
        <p:nvPicPr>
          <p:cNvPr descr="ped1356940321.jpg" id="1836" name="Shape 1836"/>
          <p:cNvPicPr preferRelativeResize="0"/>
          <p:nvPr/>
        </p:nvPicPr>
        <p:blipFill rotWithShape="1">
          <a:blip r:embed="rId4">
            <a:alphaModFix/>
          </a:blip>
          <a:srcRect b="0" l="0" r="0" t="0"/>
          <a:stretch/>
        </p:blipFill>
        <p:spPr>
          <a:xfrm>
            <a:off x="4495800" y="304800"/>
            <a:ext cx="4362069" cy="3089203"/>
          </a:xfrm>
          <a:prstGeom prst="roundRect">
            <a:avLst>
              <a:gd fmla="val 16667" name="adj"/>
            </a:avLst>
          </a:prstGeom>
          <a:noFill/>
          <a:ln>
            <a:noFill/>
          </a:ln>
        </p:spPr>
      </p:pic>
      <p:sp>
        <p:nvSpPr>
          <p:cNvPr id="1837" name="Shape 1837"/>
          <p:cNvSpPr/>
          <p:nvPr/>
        </p:nvSpPr>
        <p:spPr>
          <a:xfrm>
            <a:off x="2705693" y="4151085"/>
            <a:ext cx="358021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MÀU MẮT CỦA BẠN</a:t>
            </a:r>
          </a:p>
        </p:txBody>
      </p:sp>
      <p:pic>
        <p:nvPicPr>
          <p:cNvPr id="1838" name="Shape 1838"/>
          <p:cNvPicPr preferRelativeResize="0"/>
          <p:nvPr/>
        </p:nvPicPr>
        <p:blipFill rotWithShape="1">
          <a:blip r:embed="rId5">
            <a:alphaModFix/>
          </a:blip>
          <a:srcRect b="0" l="0" r="0" t="0"/>
          <a:stretch/>
        </p:blipFill>
        <p:spPr>
          <a:xfrm>
            <a:off x="2438400" y="3706871"/>
            <a:ext cx="1098796" cy="1223031"/>
          </a:xfrm>
          <a:prstGeom prst="rect">
            <a:avLst/>
          </a:prstGeom>
          <a:noFill/>
          <a:ln>
            <a:noFill/>
          </a:ln>
        </p:spPr>
      </p:pic>
      <p:pic>
        <p:nvPicPr>
          <p:cNvPr id="1839" name="Shape 1839"/>
          <p:cNvPicPr preferRelativeResize="0"/>
          <p:nvPr/>
        </p:nvPicPr>
        <p:blipFill rotWithShape="1">
          <a:blip r:embed="rId5">
            <a:alphaModFix/>
          </a:blip>
          <a:srcRect b="0" l="0" r="0" t="0"/>
          <a:stretch/>
        </p:blipFill>
        <p:spPr>
          <a:xfrm>
            <a:off x="3423087" y="3706871"/>
            <a:ext cx="1098796" cy="1223031"/>
          </a:xfrm>
          <a:prstGeom prst="rect">
            <a:avLst/>
          </a:prstGeom>
          <a:noFill/>
          <a:ln>
            <a:noFill/>
          </a:ln>
        </p:spPr>
      </p:pic>
      <p:pic>
        <p:nvPicPr>
          <p:cNvPr id="1840" name="Shape 1840"/>
          <p:cNvPicPr preferRelativeResize="0"/>
          <p:nvPr/>
        </p:nvPicPr>
        <p:blipFill rotWithShape="1">
          <a:blip r:embed="rId5">
            <a:alphaModFix/>
          </a:blip>
          <a:srcRect b="0" l="0" r="0" t="0"/>
          <a:stretch/>
        </p:blipFill>
        <p:spPr>
          <a:xfrm>
            <a:off x="4458007" y="3701919"/>
            <a:ext cx="1098796" cy="1223031"/>
          </a:xfrm>
          <a:prstGeom prst="rect">
            <a:avLst/>
          </a:prstGeom>
          <a:noFill/>
          <a:ln>
            <a:noFill/>
          </a:ln>
        </p:spPr>
      </p:pic>
      <p:pic>
        <p:nvPicPr>
          <p:cNvPr id="1841" name="Shape 1841"/>
          <p:cNvPicPr preferRelativeResize="0"/>
          <p:nvPr/>
        </p:nvPicPr>
        <p:blipFill rotWithShape="1">
          <a:blip r:embed="rId5">
            <a:alphaModFix/>
          </a:blip>
          <a:srcRect b="0" l="0" r="0" t="0"/>
          <a:stretch/>
        </p:blipFill>
        <p:spPr>
          <a:xfrm>
            <a:off x="5406569" y="3706871"/>
            <a:ext cx="1098796" cy="1223031"/>
          </a:xfrm>
          <a:prstGeom prst="rect">
            <a:avLst/>
          </a:prstGeom>
          <a:noFill/>
          <a:ln>
            <a:noFill/>
          </a:ln>
        </p:spPr>
      </p:pic>
      <p:sp>
        <p:nvSpPr>
          <p:cNvPr id="1842" name="Shape 1842"/>
          <p:cNvSpPr/>
          <p:nvPr/>
        </p:nvSpPr>
        <p:spPr>
          <a:xfrm>
            <a:off x="7831299" y="5334000"/>
            <a:ext cx="1237868" cy="1295400"/>
          </a:xfrm>
          <a:prstGeom prst="diamond">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43" name="Shape 1843"/>
          <p:cNvSpPr/>
          <p:nvPr/>
        </p:nvSpPr>
        <p:spPr>
          <a:xfrm>
            <a:off x="7985915" y="5476492"/>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FFFFF"/>
                </a:solidFill>
                <a:latin typeface="Times New Roman"/>
                <a:ea typeface="Times New Roman"/>
                <a:cs typeface="Times New Roman"/>
                <a:sym typeface="Times New Roman"/>
              </a:rPr>
              <a:t>44</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7" name="Shape 1847"/>
        <p:cNvGrpSpPr/>
        <p:nvPr/>
      </p:nvGrpSpPr>
      <p:grpSpPr>
        <a:xfrm>
          <a:off x="0" y="0"/>
          <a:ext cx="0" cy="0"/>
          <a:chOff x="0" y="0"/>
          <a:chExt cx="0" cy="0"/>
        </a:xfrm>
      </p:grpSpPr>
      <p:pic>
        <p:nvPicPr>
          <p:cNvPr id="1848" name="Shape 1848"/>
          <p:cNvPicPr preferRelativeResize="0"/>
          <p:nvPr/>
        </p:nvPicPr>
        <p:blipFill rotWithShape="1">
          <a:blip r:embed="rId3">
            <a:alphaModFix/>
          </a:blip>
          <a:srcRect b="0" l="0" r="0" t="0"/>
          <a:stretch/>
        </p:blipFill>
        <p:spPr>
          <a:xfrm>
            <a:off x="3629" y="0"/>
            <a:ext cx="9065538" cy="6858000"/>
          </a:xfrm>
          <a:prstGeom prst="rect">
            <a:avLst/>
          </a:prstGeom>
          <a:noFill/>
          <a:ln>
            <a:noFill/>
          </a:ln>
        </p:spPr>
      </p:pic>
      <p:sp>
        <p:nvSpPr>
          <p:cNvPr id="1849" name="Shape 1849"/>
          <p:cNvSpPr/>
          <p:nvPr/>
        </p:nvSpPr>
        <p:spPr>
          <a:xfrm>
            <a:off x="1687290" y="5101662"/>
            <a:ext cx="6193211"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Bạn đang lái một chiếc xe bus. Có 4 người lên xe, 3 người xuống xe. Rồi 8 người lên xe và 10 người xuống xe. Tiếp đó 6 người lên xe và 2 người xuống xe.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Câu hỏi đặt ra là: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Màu mắt của người lái xe bus là màu gì?</a:t>
            </a:r>
            <a:br>
              <a:rPr b="1" i="0" lang="en-US" sz="2000" u="none" cap="none" strike="noStrike">
                <a:solidFill>
                  <a:schemeClr val="lt1"/>
                </a:solidFill>
                <a:latin typeface="Calibri"/>
                <a:ea typeface="Calibri"/>
                <a:cs typeface="Calibri"/>
                <a:sym typeface="Calibri"/>
              </a:rPr>
            </a:br>
          </a:p>
        </p:txBody>
      </p:sp>
      <p:pic>
        <p:nvPicPr>
          <p:cNvPr descr="ped1356940321.jpg" id="1850" name="Shape 1850"/>
          <p:cNvPicPr preferRelativeResize="0"/>
          <p:nvPr/>
        </p:nvPicPr>
        <p:blipFill rotWithShape="1">
          <a:blip r:embed="rId4">
            <a:alphaModFix/>
          </a:blip>
          <a:srcRect b="0" l="0" r="0" t="0"/>
          <a:stretch/>
        </p:blipFill>
        <p:spPr>
          <a:xfrm>
            <a:off x="4495800" y="304800"/>
            <a:ext cx="4362069" cy="3089203"/>
          </a:xfrm>
          <a:prstGeom prst="roundRect">
            <a:avLst>
              <a:gd fmla="val 16667" name="adj"/>
            </a:avLst>
          </a:prstGeom>
          <a:noFill/>
          <a:ln>
            <a:noFill/>
          </a:ln>
        </p:spPr>
      </p:pic>
      <p:sp>
        <p:nvSpPr>
          <p:cNvPr id="1851" name="Shape 1851"/>
          <p:cNvSpPr/>
          <p:nvPr/>
        </p:nvSpPr>
        <p:spPr>
          <a:xfrm>
            <a:off x="2705693" y="4151085"/>
            <a:ext cx="358021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MÀU MẮT CỦA BẠN</a:t>
            </a:r>
          </a:p>
        </p:txBody>
      </p:sp>
      <p:pic>
        <p:nvPicPr>
          <p:cNvPr id="1852" name="Shape 1852"/>
          <p:cNvPicPr preferRelativeResize="0"/>
          <p:nvPr/>
        </p:nvPicPr>
        <p:blipFill rotWithShape="1">
          <a:blip r:embed="rId5">
            <a:alphaModFix/>
          </a:blip>
          <a:srcRect b="0" l="0" r="0" t="0"/>
          <a:stretch/>
        </p:blipFill>
        <p:spPr>
          <a:xfrm>
            <a:off x="2438400" y="3706871"/>
            <a:ext cx="1098796" cy="1223031"/>
          </a:xfrm>
          <a:prstGeom prst="rect">
            <a:avLst/>
          </a:prstGeom>
          <a:noFill/>
          <a:ln>
            <a:noFill/>
          </a:ln>
        </p:spPr>
      </p:pic>
      <p:pic>
        <p:nvPicPr>
          <p:cNvPr id="1853" name="Shape 1853"/>
          <p:cNvPicPr preferRelativeResize="0"/>
          <p:nvPr/>
        </p:nvPicPr>
        <p:blipFill rotWithShape="1">
          <a:blip r:embed="rId5">
            <a:alphaModFix/>
          </a:blip>
          <a:srcRect b="0" l="0" r="0" t="0"/>
          <a:stretch/>
        </p:blipFill>
        <p:spPr>
          <a:xfrm>
            <a:off x="3423087" y="3706871"/>
            <a:ext cx="1098796" cy="1223031"/>
          </a:xfrm>
          <a:prstGeom prst="rect">
            <a:avLst/>
          </a:prstGeom>
          <a:noFill/>
          <a:ln>
            <a:noFill/>
          </a:ln>
        </p:spPr>
      </p:pic>
      <p:pic>
        <p:nvPicPr>
          <p:cNvPr id="1854" name="Shape 1854"/>
          <p:cNvPicPr preferRelativeResize="0"/>
          <p:nvPr/>
        </p:nvPicPr>
        <p:blipFill rotWithShape="1">
          <a:blip r:embed="rId5">
            <a:alphaModFix/>
          </a:blip>
          <a:srcRect b="0" l="0" r="0" t="0"/>
          <a:stretch/>
        </p:blipFill>
        <p:spPr>
          <a:xfrm>
            <a:off x="5406569" y="3706871"/>
            <a:ext cx="1098796" cy="1223031"/>
          </a:xfrm>
          <a:prstGeom prst="rect">
            <a:avLst/>
          </a:prstGeom>
          <a:noFill/>
          <a:ln>
            <a:noFill/>
          </a:ln>
        </p:spPr>
      </p:pic>
      <p:sp>
        <p:nvSpPr>
          <p:cNvPr id="1855" name="Shape 1855"/>
          <p:cNvSpPr/>
          <p:nvPr/>
        </p:nvSpPr>
        <p:spPr>
          <a:xfrm>
            <a:off x="7831299" y="5334000"/>
            <a:ext cx="1237868" cy="1295400"/>
          </a:xfrm>
          <a:prstGeom prst="diamond">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56" name="Shape 1856"/>
          <p:cNvSpPr/>
          <p:nvPr/>
        </p:nvSpPr>
        <p:spPr>
          <a:xfrm>
            <a:off x="7985915" y="5476492"/>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FFFFF"/>
                </a:solidFill>
                <a:latin typeface="Times New Roman"/>
                <a:ea typeface="Times New Roman"/>
                <a:cs typeface="Times New Roman"/>
                <a:sym typeface="Times New Roman"/>
              </a:rPr>
              <a:t>44</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0" name="Shape 1860"/>
        <p:cNvGrpSpPr/>
        <p:nvPr/>
      </p:nvGrpSpPr>
      <p:grpSpPr>
        <a:xfrm>
          <a:off x="0" y="0"/>
          <a:ext cx="0" cy="0"/>
          <a:chOff x="0" y="0"/>
          <a:chExt cx="0" cy="0"/>
        </a:xfrm>
      </p:grpSpPr>
      <p:pic>
        <p:nvPicPr>
          <p:cNvPr id="1861" name="Shape 1861"/>
          <p:cNvPicPr preferRelativeResize="0"/>
          <p:nvPr/>
        </p:nvPicPr>
        <p:blipFill rotWithShape="1">
          <a:blip r:embed="rId3">
            <a:alphaModFix/>
          </a:blip>
          <a:srcRect b="0" l="0" r="0" t="0"/>
          <a:stretch/>
        </p:blipFill>
        <p:spPr>
          <a:xfrm>
            <a:off x="3629" y="0"/>
            <a:ext cx="9065538" cy="6858000"/>
          </a:xfrm>
          <a:prstGeom prst="rect">
            <a:avLst/>
          </a:prstGeom>
          <a:noFill/>
          <a:ln>
            <a:noFill/>
          </a:ln>
        </p:spPr>
      </p:pic>
      <p:sp>
        <p:nvSpPr>
          <p:cNvPr id="1862" name="Shape 1862"/>
          <p:cNvSpPr/>
          <p:nvPr/>
        </p:nvSpPr>
        <p:spPr>
          <a:xfrm>
            <a:off x="1687290" y="5101662"/>
            <a:ext cx="6193211"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lt1"/>
                </a:solidFill>
                <a:latin typeface="Times New Roman"/>
                <a:ea typeface="Times New Roman"/>
                <a:cs typeface="Times New Roman"/>
                <a:sym typeface="Times New Roman"/>
              </a:rPr>
              <a:t>Bạn đang lái một chiếc xe bus. Có 4 người lên xe, 3 người xuống xe. Rồi 8 người lên xe và 10 người xuống xe. Tiếp đó 6 người lên xe và 2 người xuống xe.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Câu hỏi đặt ra là: </a:t>
            </a:r>
            <a:br>
              <a:rPr b="1"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Màu mắt của người lái xe bus là màu gì?</a:t>
            </a:r>
            <a:br>
              <a:rPr b="1" i="0" lang="en-US" sz="2000" u="none" cap="none" strike="noStrike">
                <a:solidFill>
                  <a:schemeClr val="lt1"/>
                </a:solidFill>
                <a:latin typeface="Calibri"/>
                <a:ea typeface="Calibri"/>
                <a:cs typeface="Calibri"/>
                <a:sym typeface="Calibri"/>
              </a:rPr>
            </a:br>
          </a:p>
        </p:txBody>
      </p:sp>
      <p:pic>
        <p:nvPicPr>
          <p:cNvPr descr="ped1356940321.jpg" id="1863" name="Shape 1863"/>
          <p:cNvPicPr preferRelativeResize="0"/>
          <p:nvPr/>
        </p:nvPicPr>
        <p:blipFill rotWithShape="1">
          <a:blip r:embed="rId4">
            <a:alphaModFix/>
          </a:blip>
          <a:srcRect b="0" l="0" r="0" t="0"/>
          <a:stretch/>
        </p:blipFill>
        <p:spPr>
          <a:xfrm>
            <a:off x="4495800" y="304800"/>
            <a:ext cx="4362069" cy="3089203"/>
          </a:xfrm>
          <a:prstGeom prst="roundRect">
            <a:avLst>
              <a:gd fmla="val 16667" name="adj"/>
            </a:avLst>
          </a:prstGeom>
          <a:noFill/>
          <a:ln>
            <a:noFill/>
          </a:ln>
        </p:spPr>
      </p:pic>
      <p:sp>
        <p:nvSpPr>
          <p:cNvPr id="1864" name="Shape 1864"/>
          <p:cNvSpPr/>
          <p:nvPr/>
        </p:nvSpPr>
        <p:spPr>
          <a:xfrm>
            <a:off x="2705693" y="4151085"/>
            <a:ext cx="358021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Calibri"/>
                <a:ea typeface="Calibri"/>
                <a:cs typeface="Calibri"/>
                <a:sym typeface="Calibri"/>
              </a:rPr>
              <a:t>MÀU MẮT CỦA BẠN</a:t>
            </a:r>
          </a:p>
        </p:txBody>
      </p:sp>
      <p:sp>
        <p:nvSpPr>
          <p:cNvPr id="1865" name="Shape 1865"/>
          <p:cNvSpPr/>
          <p:nvPr/>
        </p:nvSpPr>
        <p:spPr>
          <a:xfrm>
            <a:off x="7831299" y="5334000"/>
            <a:ext cx="1237868" cy="1295400"/>
          </a:xfrm>
          <a:prstGeom prst="diamond">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66" name="Shape 1866"/>
          <p:cNvSpPr/>
          <p:nvPr/>
        </p:nvSpPr>
        <p:spPr>
          <a:xfrm>
            <a:off x="7985915" y="5476492"/>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FFFFF"/>
                </a:solidFill>
                <a:latin typeface="Times New Roman"/>
                <a:ea typeface="Times New Roman"/>
                <a:cs typeface="Times New Roman"/>
                <a:sym typeface="Times New Roman"/>
              </a:rPr>
              <a:t>44</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0" name="Shape 1870"/>
        <p:cNvGrpSpPr/>
        <p:nvPr/>
      </p:nvGrpSpPr>
      <p:grpSpPr>
        <a:xfrm>
          <a:off x="0" y="0"/>
          <a:ext cx="0" cy="0"/>
          <a:chOff x="0" y="0"/>
          <a:chExt cx="0" cy="0"/>
        </a:xfrm>
      </p:grpSpPr>
      <p:pic>
        <p:nvPicPr>
          <p:cNvPr id="1871" name="Shape 1871"/>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89.jpg" id="1872" name="Shape 1872"/>
          <p:cNvPicPr preferRelativeResize="0"/>
          <p:nvPr/>
        </p:nvPicPr>
        <p:blipFill rotWithShape="1">
          <a:blip r:embed="rId4">
            <a:alphaModFix/>
          </a:blip>
          <a:srcRect b="0" l="0" r="0" t="0"/>
          <a:stretch/>
        </p:blipFill>
        <p:spPr>
          <a:xfrm>
            <a:off x="4484914" y="457200"/>
            <a:ext cx="3796149" cy="2530765"/>
          </a:xfrm>
          <a:prstGeom prst="roundRect">
            <a:avLst>
              <a:gd fmla="val 16667" name="adj"/>
            </a:avLst>
          </a:prstGeom>
          <a:noFill/>
          <a:ln>
            <a:noFill/>
          </a:ln>
        </p:spPr>
      </p:pic>
      <p:sp>
        <p:nvSpPr>
          <p:cNvPr id="1873" name="Shape 1873"/>
          <p:cNvSpPr/>
          <p:nvPr/>
        </p:nvSpPr>
        <p:spPr>
          <a:xfrm>
            <a:off x="1295400" y="3809998"/>
            <a:ext cx="4557657"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NAM CHƠI BƠI LỘI</a:t>
            </a:r>
          </a:p>
        </p:txBody>
      </p:sp>
      <p:sp>
        <p:nvSpPr>
          <p:cNvPr id="1874" name="Shape 1874"/>
          <p:cNvSpPr txBox="1"/>
          <p:nvPr/>
        </p:nvSpPr>
        <p:spPr>
          <a:xfrm>
            <a:off x="1981200" y="5087255"/>
            <a:ext cx="5791200" cy="152349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100" u="none" cap="none" strike="noStrike">
                <a:solidFill>
                  <a:schemeClr val="lt1"/>
                </a:solidFill>
                <a:latin typeface="Times New Roman"/>
                <a:ea typeface="Times New Roman"/>
                <a:cs typeface="Times New Roman"/>
                <a:sym typeface="Times New Roman"/>
              </a:rPr>
              <a:t>Nam luyện tập thể thao rất vất vả dưới trời nắng 38 độ C nhưng tại sao cậu ta không đổ mồ hôi?</a:t>
            </a:r>
          </a:p>
        </p:txBody>
      </p:sp>
      <p:sp>
        <p:nvSpPr>
          <p:cNvPr id="1875" name="Shape 1875"/>
          <p:cNvSpPr/>
          <p:nvPr/>
        </p:nvSpPr>
        <p:spPr>
          <a:xfrm>
            <a:off x="159654" y="557112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45</a:t>
            </a:r>
          </a:p>
        </p:txBody>
      </p:sp>
      <p:pic>
        <p:nvPicPr>
          <p:cNvPr id="1876" name="Shape 1876"/>
          <p:cNvPicPr preferRelativeResize="0"/>
          <p:nvPr/>
        </p:nvPicPr>
        <p:blipFill rotWithShape="1">
          <a:blip r:embed="rId5">
            <a:alphaModFix/>
          </a:blip>
          <a:srcRect b="0" l="0" r="0" t="0"/>
          <a:stretch/>
        </p:blipFill>
        <p:spPr>
          <a:xfrm>
            <a:off x="1329662" y="3344792"/>
            <a:ext cx="1078644" cy="1200601"/>
          </a:xfrm>
          <a:prstGeom prst="rect">
            <a:avLst/>
          </a:prstGeom>
          <a:noFill/>
          <a:ln>
            <a:noFill/>
          </a:ln>
        </p:spPr>
      </p:pic>
      <p:pic>
        <p:nvPicPr>
          <p:cNvPr id="1877" name="Shape 1877"/>
          <p:cNvPicPr preferRelativeResize="0"/>
          <p:nvPr/>
        </p:nvPicPr>
        <p:blipFill rotWithShape="1">
          <a:blip r:embed="rId5">
            <a:alphaModFix/>
          </a:blip>
          <a:srcRect b="0" l="0" r="0" t="0"/>
          <a:stretch/>
        </p:blipFill>
        <p:spPr>
          <a:xfrm>
            <a:off x="2218390" y="3344792"/>
            <a:ext cx="1078644" cy="1200601"/>
          </a:xfrm>
          <a:prstGeom prst="rect">
            <a:avLst/>
          </a:prstGeom>
          <a:noFill/>
          <a:ln>
            <a:noFill/>
          </a:ln>
        </p:spPr>
      </p:pic>
      <p:pic>
        <p:nvPicPr>
          <p:cNvPr id="1878" name="Shape 1878"/>
          <p:cNvPicPr preferRelativeResize="0"/>
          <p:nvPr/>
        </p:nvPicPr>
        <p:blipFill rotWithShape="1">
          <a:blip r:embed="rId5">
            <a:alphaModFix/>
          </a:blip>
          <a:srcRect b="0" l="0" r="0" t="0"/>
          <a:stretch/>
        </p:blipFill>
        <p:spPr>
          <a:xfrm>
            <a:off x="3165532" y="3344792"/>
            <a:ext cx="1078644" cy="1200601"/>
          </a:xfrm>
          <a:prstGeom prst="rect">
            <a:avLst/>
          </a:prstGeom>
          <a:noFill/>
          <a:ln>
            <a:noFill/>
          </a:ln>
        </p:spPr>
      </p:pic>
      <p:pic>
        <p:nvPicPr>
          <p:cNvPr id="1879" name="Shape 1879"/>
          <p:cNvPicPr preferRelativeResize="0"/>
          <p:nvPr/>
        </p:nvPicPr>
        <p:blipFill rotWithShape="1">
          <a:blip r:embed="rId5">
            <a:alphaModFix/>
          </a:blip>
          <a:srcRect b="0" l="0" r="0" t="0"/>
          <a:stretch/>
        </p:blipFill>
        <p:spPr>
          <a:xfrm>
            <a:off x="4105246" y="3344792"/>
            <a:ext cx="1078644" cy="1200601"/>
          </a:xfrm>
          <a:prstGeom prst="rect">
            <a:avLst/>
          </a:prstGeom>
          <a:noFill/>
          <a:ln>
            <a:noFill/>
          </a:ln>
        </p:spPr>
      </p:pic>
      <p:pic>
        <p:nvPicPr>
          <p:cNvPr id="1880" name="Shape 1880"/>
          <p:cNvPicPr preferRelativeResize="0"/>
          <p:nvPr/>
        </p:nvPicPr>
        <p:blipFill rotWithShape="1">
          <a:blip r:embed="rId5">
            <a:alphaModFix/>
          </a:blip>
          <a:srcRect b="0" l="0" r="0" t="0"/>
          <a:stretch/>
        </p:blipFill>
        <p:spPr>
          <a:xfrm>
            <a:off x="5029200" y="3344792"/>
            <a:ext cx="1078644" cy="12006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4" name="Shape 1884"/>
        <p:cNvGrpSpPr/>
        <p:nvPr/>
      </p:nvGrpSpPr>
      <p:grpSpPr>
        <a:xfrm>
          <a:off x="0" y="0"/>
          <a:ext cx="0" cy="0"/>
          <a:chOff x="0" y="0"/>
          <a:chExt cx="0" cy="0"/>
        </a:xfrm>
      </p:grpSpPr>
      <p:pic>
        <p:nvPicPr>
          <p:cNvPr id="1885" name="Shape 1885"/>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89.jpg" id="1886" name="Shape 1886"/>
          <p:cNvPicPr preferRelativeResize="0"/>
          <p:nvPr/>
        </p:nvPicPr>
        <p:blipFill rotWithShape="1">
          <a:blip r:embed="rId4">
            <a:alphaModFix/>
          </a:blip>
          <a:srcRect b="0" l="0" r="0" t="0"/>
          <a:stretch/>
        </p:blipFill>
        <p:spPr>
          <a:xfrm>
            <a:off x="4484914" y="457200"/>
            <a:ext cx="3796149" cy="2530765"/>
          </a:xfrm>
          <a:prstGeom prst="roundRect">
            <a:avLst>
              <a:gd fmla="val 16667" name="adj"/>
            </a:avLst>
          </a:prstGeom>
          <a:noFill/>
          <a:ln>
            <a:noFill/>
          </a:ln>
        </p:spPr>
      </p:pic>
      <p:sp>
        <p:nvSpPr>
          <p:cNvPr id="1887" name="Shape 1887"/>
          <p:cNvSpPr/>
          <p:nvPr/>
        </p:nvSpPr>
        <p:spPr>
          <a:xfrm>
            <a:off x="1295400" y="3809998"/>
            <a:ext cx="4557657"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NAM CHƠI BƠI LỘI</a:t>
            </a:r>
          </a:p>
        </p:txBody>
      </p:sp>
      <p:sp>
        <p:nvSpPr>
          <p:cNvPr id="1888" name="Shape 1888"/>
          <p:cNvSpPr txBox="1"/>
          <p:nvPr/>
        </p:nvSpPr>
        <p:spPr>
          <a:xfrm>
            <a:off x="1981200" y="5087255"/>
            <a:ext cx="5791200" cy="152349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100" u="none" cap="none" strike="noStrike">
                <a:solidFill>
                  <a:schemeClr val="lt1"/>
                </a:solidFill>
                <a:latin typeface="Times New Roman"/>
                <a:ea typeface="Times New Roman"/>
                <a:cs typeface="Times New Roman"/>
                <a:sym typeface="Times New Roman"/>
              </a:rPr>
              <a:t>Nam luyện tập thể thao rất vất vả dưới trời nắng 38 độ C nhưng tại sao cậu ta không đổ mồ hôi?</a:t>
            </a:r>
          </a:p>
        </p:txBody>
      </p:sp>
      <p:sp>
        <p:nvSpPr>
          <p:cNvPr id="1889" name="Shape 1889"/>
          <p:cNvSpPr/>
          <p:nvPr/>
        </p:nvSpPr>
        <p:spPr>
          <a:xfrm>
            <a:off x="159654" y="557112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45</a:t>
            </a:r>
          </a:p>
        </p:txBody>
      </p:sp>
      <p:pic>
        <p:nvPicPr>
          <p:cNvPr id="1890" name="Shape 1890"/>
          <p:cNvPicPr preferRelativeResize="0"/>
          <p:nvPr/>
        </p:nvPicPr>
        <p:blipFill rotWithShape="1">
          <a:blip r:embed="rId5">
            <a:alphaModFix/>
          </a:blip>
          <a:srcRect b="0" l="0" r="0" t="0"/>
          <a:stretch/>
        </p:blipFill>
        <p:spPr>
          <a:xfrm>
            <a:off x="1329662" y="3344792"/>
            <a:ext cx="1078644" cy="1200601"/>
          </a:xfrm>
          <a:prstGeom prst="rect">
            <a:avLst/>
          </a:prstGeom>
          <a:noFill/>
          <a:ln>
            <a:noFill/>
          </a:ln>
        </p:spPr>
      </p:pic>
      <p:pic>
        <p:nvPicPr>
          <p:cNvPr id="1891" name="Shape 1891"/>
          <p:cNvPicPr preferRelativeResize="0"/>
          <p:nvPr/>
        </p:nvPicPr>
        <p:blipFill rotWithShape="1">
          <a:blip r:embed="rId5">
            <a:alphaModFix/>
          </a:blip>
          <a:srcRect b="0" l="0" r="0" t="0"/>
          <a:stretch/>
        </p:blipFill>
        <p:spPr>
          <a:xfrm>
            <a:off x="4105246" y="3344792"/>
            <a:ext cx="1078644" cy="1200601"/>
          </a:xfrm>
          <a:prstGeom prst="rect">
            <a:avLst/>
          </a:prstGeom>
          <a:noFill/>
          <a:ln>
            <a:noFill/>
          </a:ln>
        </p:spPr>
      </p:pic>
      <p:pic>
        <p:nvPicPr>
          <p:cNvPr id="1892" name="Shape 1892"/>
          <p:cNvPicPr preferRelativeResize="0"/>
          <p:nvPr/>
        </p:nvPicPr>
        <p:blipFill rotWithShape="1">
          <a:blip r:embed="rId5">
            <a:alphaModFix/>
          </a:blip>
          <a:srcRect b="0" l="0" r="0" t="0"/>
          <a:stretch/>
        </p:blipFill>
        <p:spPr>
          <a:xfrm>
            <a:off x="5029200" y="3344792"/>
            <a:ext cx="1078644" cy="120060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6" name="Shape 1896"/>
        <p:cNvGrpSpPr/>
        <p:nvPr/>
      </p:nvGrpSpPr>
      <p:grpSpPr>
        <a:xfrm>
          <a:off x="0" y="0"/>
          <a:ext cx="0" cy="0"/>
          <a:chOff x="0" y="0"/>
          <a:chExt cx="0" cy="0"/>
        </a:xfrm>
      </p:grpSpPr>
      <p:pic>
        <p:nvPicPr>
          <p:cNvPr id="1897" name="Shape 1897"/>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89.jpg" id="1898" name="Shape 1898"/>
          <p:cNvPicPr preferRelativeResize="0"/>
          <p:nvPr/>
        </p:nvPicPr>
        <p:blipFill rotWithShape="1">
          <a:blip r:embed="rId4">
            <a:alphaModFix/>
          </a:blip>
          <a:srcRect b="0" l="0" r="0" t="0"/>
          <a:stretch/>
        </p:blipFill>
        <p:spPr>
          <a:xfrm>
            <a:off x="4484914" y="457200"/>
            <a:ext cx="3796149" cy="2530765"/>
          </a:xfrm>
          <a:prstGeom prst="roundRect">
            <a:avLst>
              <a:gd fmla="val 16667" name="adj"/>
            </a:avLst>
          </a:prstGeom>
          <a:noFill/>
          <a:ln>
            <a:noFill/>
          </a:ln>
        </p:spPr>
      </p:pic>
      <p:sp>
        <p:nvSpPr>
          <p:cNvPr id="1899" name="Shape 1899"/>
          <p:cNvSpPr/>
          <p:nvPr/>
        </p:nvSpPr>
        <p:spPr>
          <a:xfrm>
            <a:off x="1295400" y="3809998"/>
            <a:ext cx="4557657"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NAM CHƠI BƠI LỘI</a:t>
            </a:r>
          </a:p>
        </p:txBody>
      </p:sp>
      <p:sp>
        <p:nvSpPr>
          <p:cNvPr id="1900" name="Shape 1900"/>
          <p:cNvSpPr txBox="1"/>
          <p:nvPr/>
        </p:nvSpPr>
        <p:spPr>
          <a:xfrm>
            <a:off x="1981200" y="5087255"/>
            <a:ext cx="5791200" cy="152349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100" u="none" cap="none" strike="noStrike">
                <a:solidFill>
                  <a:schemeClr val="lt1"/>
                </a:solidFill>
                <a:latin typeface="Times New Roman"/>
                <a:ea typeface="Times New Roman"/>
                <a:cs typeface="Times New Roman"/>
                <a:sym typeface="Times New Roman"/>
              </a:rPr>
              <a:t>Nam luyện tập thể thao rất vất vả dưới trời nắng 38 độ C nhưng tại sao cậu ta không đổ mồ hôi?</a:t>
            </a:r>
          </a:p>
        </p:txBody>
      </p:sp>
      <p:sp>
        <p:nvSpPr>
          <p:cNvPr id="1901" name="Shape 1901"/>
          <p:cNvSpPr/>
          <p:nvPr/>
        </p:nvSpPr>
        <p:spPr>
          <a:xfrm>
            <a:off x="159654" y="557112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45</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5" name="Shape 1905"/>
        <p:cNvGrpSpPr/>
        <p:nvPr/>
      </p:nvGrpSpPr>
      <p:grpSpPr>
        <a:xfrm>
          <a:off x="0" y="0"/>
          <a:ext cx="0" cy="0"/>
          <a:chOff x="0" y="0"/>
          <a:chExt cx="0" cy="0"/>
        </a:xfrm>
      </p:grpSpPr>
      <p:pic>
        <p:nvPicPr>
          <p:cNvPr id="1906" name="Shape 1906"/>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7929065-viec-dau-tien-trong-ngay-HOI-QUAN-CUOI.jpg" id="1907" name="Shape 1907"/>
          <p:cNvPicPr preferRelativeResize="0"/>
          <p:nvPr/>
        </p:nvPicPr>
        <p:blipFill rotWithShape="1">
          <a:blip r:embed="rId4">
            <a:alphaModFix/>
          </a:blip>
          <a:srcRect b="0" l="0" r="0" t="0"/>
          <a:stretch/>
        </p:blipFill>
        <p:spPr>
          <a:xfrm>
            <a:off x="4601028" y="64103"/>
            <a:ext cx="3701143" cy="2845767"/>
          </a:xfrm>
          <a:prstGeom prst="ellipse">
            <a:avLst/>
          </a:prstGeom>
          <a:noFill/>
          <a:ln>
            <a:noFill/>
          </a:ln>
        </p:spPr>
      </p:pic>
      <p:sp>
        <p:nvSpPr>
          <p:cNvPr id="1908" name="Shape 1908"/>
          <p:cNvSpPr/>
          <p:nvPr/>
        </p:nvSpPr>
        <p:spPr>
          <a:xfrm>
            <a:off x="2052411" y="4989844"/>
            <a:ext cx="5410200"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Khi thức dậy vào buổi sáng việc đầu tiên của đa số mọi người là làm là gì?</a:t>
            </a:r>
          </a:p>
        </p:txBody>
      </p:sp>
      <p:sp>
        <p:nvSpPr>
          <p:cNvPr id="1909" name="Shape 1909"/>
          <p:cNvSpPr/>
          <p:nvPr/>
        </p:nvSpPr>
        <p:spPr>
          <a:xfrm>
            <a:off x="533400" y="3733800"/>
            <a:ext cx="3657600" cy="83099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800" u="none" cap="none" strike="noStrike">
                <a:solidFill>
                  <a:srgbClr val="88ABD4"/>
                </a:solidFill>
                <a:latin typeface="Calibri"/>
                <a:ea typeface="Calibri"/>
                <a:cs typeface="Calibri"/>
                <a:sym typeface="Calibri"/>
              </a:rPr>
              <a:t>MỞ MẮT RA</a:t>
            </a:r>
          </a:p>
        </p:txBody>
      </p:sp>
      <p:sp>
        <p:nvSpPr>
          <p:cNvPr id="1910" name="Shape 1910"/>
          <p:cNvSpPr/>
          <p:nvPr/>
        </p:nvSpPr>
        <p:spPr>
          <a:xfrm>
            <a:off x="68946" y="5508173"/>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CÂU 46</a:t>
            </a:r>
          </a:p>
        </p:txBody>
      </p:sp>
      <p:pic>
        <p:nvPicPr>
          <p:cNvPr id="1911" name="Shape 1911"/>
          <p:cNvPicPr preferRelativeResize="0"/>
          <p:nvPr/>
        </p:nvPicPr>
        <p:blipFill rotWithShape="1">
          <a:blip r:embed="rId5">
            <a:alphaModFix/>
          </a:blip>
          <a:srcRect b="0" l="0" r="0" t="0"/>
          <a:stretch/>
        </p:blipFill>
        <p:spPr>
          <a:xfrm>
            <a:off x="675074" y="3252585"/>
            <a:ext cx="1390334" cy="1543654"/>
          </a:xfrm>
          <a:prstGeom prst="rect">
            <a:avLst/>
          </a:prstGeom>
          <a:noFill/>
          <a:ln>
            <a:noFill/>
          </a:ln>
        </p:spPr>
      </p:pic>
      <p:pic>
        <p:nvPicPr>
          <p:cNvPr id="1912" name="Shape 1912"/>
          <p:cNvPicPr preferRelativeResize="0"/>
          <p:nvPr/>
        </p:nvPicPr>
        <p:blipFill rotWithShape="1">
          <a:blip r:embed="rId5">
            <a:alphaModFix/>
          </a:blip>
          <a:srcRect b="0" l="0" r="0" t="0"/>
          <a:stretch/>
        </p:blipFill>
        <p:spPr>
          <a:xfrm>
            <a:off x="1731046" y="3211210"/>
            <a:ext cx="1390334" cy="1543654"/>
          </a:xfrm>
          <a:prstGeom prst="rect">
            <a:avLst/>
          </a:prstGeom>
          <a:noFill/>
          <a:ln>
            <a:noFill/>
          </a:ln>
        </p:spPr>
      </p:pic>
      <p:pic>
        <p:nvPicPr>
          <p:cNvPr id="1913" name="Shape 1913"/>
          <p:cNvPicPr preferRelativeResize="0"/>
          <p:nvPr/>
        </p:nvPicPr>
        <p:blipFill rotWithShape="1">
          <a:blip r:embed="rId5">
            <a:alphaModFix/>
          </a:blip>
          <a:srcRect b="0" l="0" r="0" t="0"/>
          <a:stretch/>
        </p:blipFill>
        <p:spPr>
          <a:xfrm>
            <a:off x="2800666" y="3212999"/>
            <a:ext cx="1390334" cy="154365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7" name="Shape 1917"/>
        <p:cNvGrpSpPr/>
        <p:nvPr/>
      </p:nvGrpSpPr>
      <p:grpSpPr>
        <a:xfrm>
          <a:off x="0" y="0"/>
          <a:ext cx="0" cy="0"/>
          <a:chOff x="0" y="0"/>
          <a:chExt cx="0" cy="0"/>
        </a:xfrm>
      </p:grpSpPr>
      <p:pic>
        <p:nvPicPr>
          <p:cNvPr id="1918" name="Shape 1918"/>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7929065-viec-dau-tien-trong-ngay-HOI-QUAN-CUOI.jpg" id="1919" name="Shape 1919"/>
          <p:cNvPicPr preferRelativeResize="0"/>
          <p:nvPr/>
        </p:nvPicPr>
        <p:blipFill rotWithShape="1">
          <a:blip r:embed="rId4">
            <a:alphaModFix/>
          </a:blip>
          <a:srcRect b="0" l="0" r="0" t="0"/>
          <a:stretch/>
        </p:blipFill>
        <p:spPr>
          <a:xfrm>
            <a:off x="4601028" y="64103"/>
            <a:ext cx="3701143" cy="2845767"/>
          </a:xfrm>
          <a:prstGeom prst="ellipse">
            <a:avLst/>
          </a:prstGeom>
          <a:noFill/>
          <a:ln>
            <a:noFill/>
          </a:ln>
        </p:spPr>
      </p:pic>
      <p:sp>
        <p:nvSpPr>
          <p:cNvPr id="1920" name="Shape 1920"/>
          <p:cNvSpPr/>
          <p:nvPr/>
        </p:nvSpPr>
        <p:spPr>
          <a:xfrm>
            <a:off x="2052411" y="4989844"/>
            <a:ext cx="5410200"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Khi thức dậy vào buổi sáng việc đầu tiên của đa số mọi người là làm là gì?</a:t>
            </a:r>
          </a:p>
        </p:txBody>
      </p:sp>
      <p:sp>
        <p:nvSpPr>
          <p:cNvPr id="1921" name="Shape 1921"/>
          <p:cNvSpPr/>
          <p:nvPr/>
        </p:nvSpPr>
        <p:spPr>
          <a:xfrm>
            <a:off x="533400" y="3733800"/>
            <a:ext cx="3657600" cy="83099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800" u="none" cap="none" strike="noStrike">
                <a:solidFill>
                  <a:srgbClr val="88ABD4"/>
                </a:solidFill>
                <a:latin typeface="Calibri"/>
                <a:ea typeface="Calibri"/>
                <a:cs typeface="Calibri"/>
                <a:sym typeface="Calibri"/>
              </a:rPr>
              <a:t>MỞ MẮT RA</a:t>
            </a:r>
          </a:p>
        </p:txBody>
      </p:sp>
      <p:sp>
        <p:nvSpPr>
          <p:cNvPr id="1922" name="Shape 1922"/>
          <p:cNvSpPr/>
          <p:nvPr/>
        </p:nvSpPr>
        <p:spPr>
          <a:xfrm>
            <a:off x="68946" y="5508173"/>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CÂU 46</a:t>
            </a:r>
          </a:p>
        </p:txBody>
      </p:sp>
      <p:pic>
        <p:nvPicPr>
          <p:cNvPr id="1923" name="Shape 1923"/>
          <p:cNvPicPr preferRelativeResize="0"/>
          <p:nvPr/>
        </p:nvPicPr>
        <p:blipFill rotWithShape="1">
          <a:blip r:embed="rId5">
            <a:alphaModFix/>
          </a:blip>
          <a:srcRect b="0" l="0" r="0" t="0"/>
          <a:stretch/>
        </p:blipFill>
        <p:spPr>
          <a:xfrm>
            <a:off x="675074" y="3252585"/>
            <a:ext cx="1390334" cy="1543654"/>
          </a:xfrm>
          <a:prstGeom prst="rect">
            <a:avLst/>
          </a:prstGeom>
          <a:noFill/>
          <a:ln>
            <a:noFill/>
          </a:ln>
        </p:spPr>
      </p:pic>
      <p:pic>
        <p:nvPicPr>
          <p:cNvPr id="1924" name="Shape 1924"/>
          <p:cNvPicPr preferRelativeResize="0"/>
          <p:nvPr/>
        </p:nvPicPr>
        <p:blipFill rotWithShape="1">
          <a:blip r:embed="rId5">
            <a:alphaModFix/>
          </a:blip>
          <a:srcRect b="0" l="0" r="0" t="0"/>
          <a:stretch/>
        </p:blipFill>
        <p:spPr>
          <a:xfrm>
            <a:off x="2800666" y="3212999"/>
            <a:ext cx="1390334" cy="154365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8" name="Shape 1928"/>
        <p:cNvGrpSpPr/>
        <p:nvPr/>
      </p:nvGrpSpPr>
      <p:grpSpPr>
        <a:xfrm>
          <a:off x="0" y="0"/>
          <a:ext cx="0" cy="0"/>
          <a:chOff x="0" y="0"/>
          <a:chExt cx="0" cy="0"/>
        </a:xfrm>
      </p:grpSpPr>
      <p:pic>
        <p:nvPicPr>
          <p:cNvPr id="1929" name="Shape 1929"/>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7929065-viec-dau-tien-trong-ngay-HOI-QUAN-CUOI.jpg" id="1930" name="Shape 1930"/>
          <p:cNvPicPr preferRelativeResize="0"/>
          <p:nvPr/>
        </p:nvPicPr>
        <p:blipFill rotWithShape="1">
          <a:blip r:embed="rId4">
            <a:alphaModFix/>
          </a:blip>
          <a:srcRect b="0" l="0" r="0" t="0"/>
          <a:stretch/>
        </p:blipFill>
        <p:spPr>
          <a:xfrm>
            <a:off x="4601028" y="64103"/>
            <a:ext cx="3701143" cy="2845767"/>
          </a:xfrm>
          <a:prstGeom prst="ellipse">
            <a:avLst/>
          </a:prstGeom>
          <a:noFill/>
          <a:ln>
            <a:noFill/>
          </a:ln>
        </p:spPr>
      </p:pic>
      <p:sp>
        <p:nvSpPr>
          <p:cNvPr id="1931" name="Shape 1931"/>
          <p:cNvSpPr/>
          <p:nvPr/>
        </p:nvSpPr>
        <p:spPr>
          <a:xfrm>
            <a:off x="2052411" y="4989844"/>
            <a:ext cx="5410200"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Khi thức dậy vào buổi sáng việc đầu tiên của đa số mọi người là làm là gì?</a:t>
            </a:r>
          </a:p>
        </p:txBody>
      </p:sp>
      <p:sp>
        <p:nvSpPr>
          <p:cNvPr id="1932" name="Shape 1932"/>
          <p:cNvSpPr/>
          <p:nvPr/>
        </p:nvSpPr>
        <p:spPr>
          <a:xfrm>
            <a:off x="533400" y="3733800"/>
            <a:ext cx="3657600" cy="83099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800" u="none" cap="none" strike="noStrike">
                <a:solidFill>
                  <a:srgbClr val="88ABD4"/>
                </a:solidFill>
                <a:latin typeface="Calibri"/>
                <a:ea typeface="Calibri"/>
                <a:cs typeface="Calibri"/>
                <a:sym typeface="Calibri"/>
              </a:rPr>
              <a:t>MỞ MẮT RA</a:t>
            </a:r>
          </a:p>
        </p:txBody>
      </p:sp>
      <p:sp>
        <p:nvSpPr>
          <p:cNvPr id="1933" name="Shape 1933"/>
          <p:cNvSpPr/>
          <p:nvPr/>
        </p:nvSpPr>
        <p:spPr>
          <a:xfrm>
            <a:off x="68946" y="5508173"/>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88ABD4"/>
                </a:solidFill>
                <a:latin typeface="Times New Roman"/>
                <a:ea typeface="Times New Roman"/>
                <a:cs typeface="Times New Roman"/>
                <a:sym typeface="Times New Roman"/>
              </a:rPr>
              <a:t>CÂU 46</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b="0" l="0" r="0" t="0"/>
          <a:stretch/>
        </p:blipFill>
        <p:spPr>
          <a:xfrm>
            <a:off x="-138535" y="-70078"/>
            <a:ext cx="9421071" cy="6998155"/>
          </a:xfrm>
          <a:prstGeom prst="rect">
            <a:avLst/>
          </a:prstGeom>
          <a:noFill/>
          <a:ln>
            <a:noFill/>
          </a:ln>
        </p:spPr>
      </p:pic>
      <p:sp>
        <p:nvSpPr>
          <p:cNvPr id="252" name="Shape 252"/>
          <p:cNvSpPr/>
          <p:nvPr/>
        </p:nvSpPr>
        <p:spPr>
          <a:xfrm>
            <a:off x="1905000" y="5310500"/>
            <a:ext cx="5896998"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CÁI GÌ CẤT THÌ MỚI THẤY,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KHÔNG CẤT THÌ KHÔNG THẤY?</a:t>
            </a:r>
            <a:br>
              <a:rPr b="1" i="0" lang="en-US" sz="2800" u="none" cap="none" strike="noStrike">
                <a:solidFill>
                  <a:schemeClr val="dk1"/>
                </a:solidFill>
                <a:latin typeface="Times New Roman"/>
                <a:ea typeface="Times New Roman"/>
                <a:cs typeface="Times New Roman"/>
                <a:sym typeface="Times New Roman"/>
              </a:rPr>
            </a:br>
          </a:p>
        </p:txBody>
      </p:sp>
      <p:graphicFrame>
        <p:nvGraphicFramePr>
          <p:cNvPr id="253" name="Shape 253"/>
          <p:cNvGraphicFramePr/>
          <p:nvPr/>
        </p:nvGraphicFramePr>
        <p:xfrm>
          <a:off x="1620957" y="3657600"/>
          <a:ext cx="3000000" cy="3000000"/>
        </p:xfrm>
        <a:graphic>
          <a:graphicData uri="http://schemas.openxmlformats.org/drawingml/2006/table">
            <a:tbl>
              <a:tblPr bandRow="1" firstRow="1">
                <a:noFill/>
                <a:tableStyleId>{4A843381-55BB-4712-BB0C-B8A37DB1063F}</a:tableStyleId>
              </a:tblPr>
              <a:tblGrid>
                <a:gridCol w="863600"/>
                <a:gridCol w="863600"/>
                <a:gridCol w="863600"/>
                <a:gridCol w="863600"/>
                <a:gridCol w="863600"/>
                <a:gridCol w="863600"/>
              </a:tblGrid>
              <a:tr h="685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pic>
        <p:nvPicPr>
          <p:cNvPr id="254" name="Shape 254"/>
          <p:cNvPicPr preferRelativeResize="0"/>
          <p:nvPr/>
        </p:nvPicPr>
        <p:blipFill rotWithShape="1">
          <a:blip r:embed="rId4">
            <a:alphaModFix/>
          </a:blip>
          <a:srcRect b="0" l="0" r="0" t="0"/>
          <a:stretch/>
        </p:blipFill>
        <p:spPr>
          <a:xfrm>
            <a:off x="2328501" y="762000"/>
            <a:ext cx="4140199" cy="2484120"/>
          </a:xfrm>
          <a:prstGeom prst="ellipse">
            <a:avLst/>
          </a:prstGeom>
          <a:noFill/>
          <a:ln cap="rnd" cmpd="sng" w="63500">
            <a:solidFill>
              <a:srgbClr val="333333"/>
            </a:solidFill>
            <a:prstDash val="solid"/>
            <a:round/>
            <a:headEnd len="med" w="med" type="none"/>
            <a:tailEnd len="med" w="med" type="none"/>
          </a:ln>
        </p:spPr>
      </p:pic>
      <p:sp>
        <p:nvSpPr>
          <p:cNvPr id="255" name="Shape 255"/>
          <p:cNvSpPr/>
          <p:nvPr/>
        </p:nvSpPr>
        <p:spPr>
          <a:xfrm>
            <a:off x="0" y="5621278"/>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 </a:t>
            </a:r>
          </a:p>
        </p:txBody>
      </p:sp>
      <p:pic>
        <p:nvPicPr>
          <p:cNvPr id="256" name="Shape 256"/>
          <p:cNvPicPr preferRelativeResize="0"/>
          <p:nvPr/>
        </p:nvPicPr>
        <p:blipFill rotWithShape="1">
          <a:blip r:embed="rId5">
            <a:alphaModFix/>
          </a:blip>
          <a:srcRect b="0" l="0" r="0" t="0"/>
          <a:stretch/>
        </p:blipFill>
        <p:spPr>
          <a:xfrm>
            <a:off x="1701969" y="3609233"/>
            <a:ext cx="786186" cy="873100"/>
          </a:xfrm>
          <a:prstGeom prst="rect">
            <a:avLst/>
          </a:prstGeom>
          <a:noFill/>
          <a:ln>
            <a:noFill/>
          </a:ln>
        </p:spPr>
      </p:pic>
      <p:pic>
        <p:nvPicPr>
          <p:cNvPr id="257" name="Shape 257"/>
          <p:cNvPicPr preferRelativeResize="0"/>
          <p:nvPr/>
        </p:nvPicPr>
        <p:blipFill rotWithShape="1">
          <a:blip r:embed="rId5">
            <a:alphaModFix/>
          </a:blip>
          <a:srcRect b="0" l="0" r="0" t="0"/>
          <a:stretch/>
        </p:blipFill>
        <p:spPr>
          <a:xfrm>
            <a:off x="3352800" y="3598348"/>
            <a:ext cx="786186" cy="873100"/>
          </a:xfrm>
          <a:prstGeom prst="rect">
            <a:avLst/>
          </a:prstGeom>
          <a:noFill/>
          <a:ln>
            <a:noFill/>
          </a:ln>
        </p:spPr>
      </p:pic>
      <p:pic>
        <p:nvPicPr>
          <p:cNvPr id="258" name="Shape 258"/>
          <p:cNvPicPr preferRelativeResize="0"/>
          <p:nvPr/>
        </p:nvPicPr>
        <p:blipFill rotWithShape="1">
          <a:blip r:embed="rId5">
            <a:alphaModFix/>
          </a:blip>
          <a:srcRect b="0" l="0" r="0" t="0"/>
          <a:stretch/>
        </p:blipFill>
        <p:spPr>
          <a:xfrm>
            <a:off x="4267200" y="3598348"/>
            <a:ext cx="786186" cy="873100"/>
          </a:xfrm>
          <a:prstGeom prst="rect">
            <a:avLst/>
          </a:prstGeom>
          <a:noFill/>
          <a:ln>
            <a:noFill/>
          </a:ln>
        </p:spPr>
      </p:pic>
      <p:pic>
        <p:nvPicPr>
          <p:cNvPr id="259" name="Shape 259"/>
          <p:cNvPicPr preferRelativeResize="0"/>
          <p:nvPr/>
        </p:nvPicPr>
        <p:blipFill rotWithShape="1">
          <a:blip r:embed="rId5">
            <a:alphaModFix/>
          </a:blip>
          <a:srcRect b="0" l="0" r="0" t="0"/>
          <a:stretch/>
        </p:blipFill>
        <p:spPr>
          <a:xfrm>
            <a:off x="5181600" y="3598348"/>
            <a:ext cx="786186" cy="873100"/>
          </a:xfrm>
          <a:prstGeom prst="rect">
            <a:avLst/>
          </a:prstGeom>
          <a:noFill/>
          <a:ln>
            <a:noFill/>
          </a:ln>
        </p:spPr>
      </p:pic>
      <p:pic>
        <p:nvPicPr>
          <p:cNvPr id="260" name="Shape 260"/>
          <p:cNvPicPr preferRelativeResize="0"/>
          <p:nvPr/>
        </p:nvPicPr>
        <p:blipFill rotWithShape="1">
          <a:blip r:embed="rId5">
            <a:alphaModFix/>
          </a:blip>
          <a:srcRect b="0" l="0" r="0" t="0"/>
          <a:stretch/>
        </p:blipFill>
        <p:spPr>
          <a:xfrm>
            <a:off x="6075608" y="3598348"/>
            <a:ext cx="786186" cy="873100"/>
          </a:xfrm>
          <a:prstGeom prst="rect">
            <a:avLst/>
          </a:prstGeom>
          <a:noFill/>
          <a:ln>
            <a:noFill/>
          </a:ln>
        </p:spPr>
      </p:pic>
      <p:pic>
        <p:nvPicPr>
          <p:cNvPr id="261" name="Shape 261"/>
          <p:cNvPicPr preferRelativeResize="0"/>
          <p:nvPr/>
        </p:nvPicPr>
        <p:blipFill rotWithShape="1">
          <a:blip r:embed="rId5">
            <a:alphaModFix/>
          </a:blip>
          <a:srcRect b="0" l="0" r="0" t="0"/>
          <a:stretch/>
        </p:blipFill>
        <p:spPr>
          <a:xfrm>
            <a:off x="2558316" y="3629548"/>
            <a:ext cx="786186" cy="8731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7" name="Shape 1937"/>
        <p:cNvGrpSpPr/>
        <p:nvPr/>
      </p:nvGrpSpPr>
      <p:grpSpPr>
        <a:xfrm>
          <a:off x="0" y="0"/>
          <a:ext cx="0" cy="0"/>
          <a:chOff x="0" y="0"/>
          <a:chExt cx="0" cy="0"/>
        </a:xfrm>
      </p:grpSpPr>
      <p:pic>
        <p:nvPicPr>
          <p:cNvPr id="1938" name="Shape 1938"/>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939" name="Shape 1939"/>
          <p:cNvSpPr/>
          <p:nvPr/>
        </p:nvSpPr>
        <p:spPr>
          <a:xfrm>
            <a:off x="1676400" y="5181600"/>
            <a:ext cx="60197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Có một câu hỏi mà bạn có thể hỏi mọi người suốt cả ngày. Mỗi lần hỏi bạn lại nhận được những câu trả lời khác nhau nhưng câu trả lời nào cũng đúng. Đó là câu gì?</a:t>
            </a:r>
          </a:p>
        </p:txBody>
      </p:sp>
      <p:pic>
        <p:nvPicPr>
          <p:cNvPr descr="images (2).jpg" id="1940" name="Shape 1940"/>
          <p:cNvPicPr preferRelativeResize="0"/>
          <p:nvPr/>
        </p:nvPicPr>
        <p:blipFill rotWithShape="1">
          <a:blip r:embed="rId4">
            <a:alphaModFix/>
          </a:blip>
          <a:srcRect b="0" l="0" r="0" t="0"/>
          <a:stretch/>
        </p:blipFill>
        <p:spPr>
          <a:xfrm>
            <a:off x="2476499" y="1546215"/>
            <a:ext cx="4190999" cy="2788919"/>
          </a:xfrm>
          <a:prstGeom prst="rect">
            <a:avLst/>
          </a:prstGeom>
          <a:noFill/>
          <a:ln>
            <a:noFill/>
          </a:ln>
        </p:spPr>
      </p:pic>
      <p:sp>
        <p:nvSpPr>
          <p:cNvPr id="1941" name="Shape 1941"/>
          <p:cNvSpPr/>
          <p:nvPr/>
        </p:nvSpPr>
        <p:spPr>
          <a:xfrm>
            <a:off x="4065776" y="2782668"/>
            <a:ext cx="124104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800" u="none" cap="none" strike="noStrike">
                <a:solidFill>
                  <a:srgbClr val="88ABD4"/>
                </a:solidFill>
                <a:latin typeface="Times New Roman"/>
                <a:ea typeface="Times New Roman"/>
                <a:cs typeface="Times New Roman"/>
                <a:sym typeface="Times New Roman"/>
              </a:rPr>
              <a:t>MẤY </a:t>
            </a:r>
            <a:br>
              <a:rPr b="1" i="0" lang="en-US" sz="1800" u="none" cap="none" strike="noStrike">
                <a:solidFill>
                  <a:srgbClr val="88ABD4"/>
                </a:solidFill>
                <a:latin typeface="Times New Roman"/>
                <a:ea typeface="Times New Roman"/>
                <a:cs typeface="Times New Roman"/>
                <a:sym typeface="Times New Roman"/>
              </a:rPr>
            </a:br>
            <a:r>
              <a:rPr b="1" i="0" lang="en-US" sz="1800" u="none" cap="none" strike="noStrike">
                <a:solidFill>
                  <a:srgbClr val="88ABD4"/>
                </a:solidFill>
                <a:latin typeface="Times New Roman"/>
                <a:ea typeface="Times New Roman"/>
                <a:cs typeface="Times New Roman"/>
                <a:sym typeface="Times New Roman"/>
              </a:rPr>
              <a:t>GIỜ RỒI?</a:t>
            </a:r>
          </a:p>
        </p:txBody>
      </p:sp>
      <p:pic>
        <p:nvPicPr>
          <p:cNvPr id="1942" name="Shape 1942"/>
          <p:cNvPicPr preferRelativeResize="0"/>
          <p:nvPr/>
        </p:nvPicPr>
        <p:blipFill rotWithShape="1">
          <a:blip r:embed="rId5">
            <a:alphaModFix/>
          </a:blip>
          <a:srcRect b="0" l="0" r="0" t="0"/>
          <a:stretch/>
        </p:blipFill>
        <p:spPr>
          <a:xfrm>
            <a:off x="3953326" y="2129868"/>
            <a:ext cx="1676399" cy="1621612"/>
          </a:xfrm>
          <a:prstGeom prst="rect">
            <a:avLst/>
          </a:prstGeom>
          <a:noFill/>
          <a:ln>
            <a:noFill/>
          </a:ln>
        </p:spPr>
      </p:pic>
      <p:sp>
        <p:nvSpPr>
          <p:cNvPr id="1943" name="Shape 1943"/>
          <p:cNvSpPr/>
          <p:nvPr/>
        </p:nvSpPr>
        <p:spPr>
          <a:xfrm>
            <a:off x="7449456" y="5257801"/>
            <a:ext cx="1787070" cy="1571170"/>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944" name="Shape 1944"/>
          <p:cNvSpPr/>
          <p:nvPr/>
        </p:nvSpPr>
        <p:spPr>
          <a:xfrm>
            <a:off x="7893188" y="5581721"/>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DF322D"/>
                </a:solidFill>
                <a:latin typeface="Calibri"/>
                <a:ea typeface="Calibri"/>
                <a:cs typeface="Calibri"/>
                <a:sym typeface="Calibri"/>
              </a:rPr>
              <a:t>47</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8" name="Shape 1948"/>
        <p:cNvGrpSpPr/>
        <p:nvPr/>
      </p:nvGrpSpPr>
      <p:grpSpPr>
        <a:xfrm>
          <a:off x="0" y="0"/>
          <a:ext cx="0" cy="0"/>
          <a:chOff x="0" y="0"/>
          <a:chExt cx="0" cy="0"/>
        </a:xfrm>
      </p:grpSpPr>
      <p:pic>
        <p:nvPicPr>
          <p:cNvPr id="1949" name="Shape 1949"/>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950" name="Shape 1950"/>
          <p:cNvSpPr/>
          <p:nvPr/>
        </p:nvSpPr>
        <p:spPr>
          <a:xfrm>
            <a:off x="1676400" y="5181600"/>
            <a:ext cx="60197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Có một câu hỏi mà bạn có thể hỏi mọi người suốt cả ngày. Mỗi lần hỏi bạn lại nhận được những câu trả lời khác nhau nhưng câu trả lời nào cũng đúng. Đó là câu gì?</a:t>
            </a:r>
          </a:p>
        </p:txBody>
      </p:sp>
      <p:pic>
        <p:nvPicPr>
          <p:cNvPr descr="images (2).jpg" id="1951" name="Shape 1951"/>
          <p:cNvPicPr preferRelativeResize="0"/>
          <p:nvPr/>
        </p:nvPicPr>
        <p:blipFill rotWithShape="1">
          <a:blip r:embed="rId4">
            <a:alphaModFix/>
          </a:blip>
          <a:srcRect b="0" l="0" r="0" t="0"/>
          <a:stretch/>
        </p:blipFill>
        <p:spPr>
          <a:xfrm>
            <a:off x="2476499" y="1546215"/>
            <a:ext cx="4190999" cy="2788919"/>
          </a:xfrm>
          <a:prstGeom prst="rect">
            <a:avLst/>
          </a:prstGeom>
          <a:noFill/>
          <a:ln>
            <a:noFill/>
          </a:ln>
        </p:spPr>
      </p:pic>
      <p:sp>
        <p:nvSpPr>
          <p:cNvPr id="1952" name="Shape 1952"/>
          <p:cNvSpPr/>
          <p:nvPr/>
        </p:nvSpPr>
        <p:spPr>
          <a:xfrm>
            <a:off x="4065776" y="2782668"/>
            <a:ext cx="124104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800" u="none" cap="none" strike="noStrike">
                <a:solidFill>
                  <a:srgbClr val="88ABD4"/>
                </a:solidFill>
                <a:latin typeface="Times New Roman"/>
                <a:ea typeface="Times New Roman"/>
                <a:cs typeface="Times New Roman"/>
                <a:sym typeface="Times New Roman"/>
              </a:rPr>
              <a:t>MẤY </a:t>
            </a:r>
            <a:br>
              <a:rPr b="1" i="0" lang="en-US" sz="1800" u="none" cap="none" strike="noStrike">
                <a:solidFill>
                  <a:srgbClr val="88ABD4"/>
                </a:solidFill>
                <a:latin typeface="Times New Roman"/>
                <a:ea typeface="Times New Roman"/>
                <a:cs typeface="Times New Roman"/>
                <a:sym typeface="Times New Roman"/>
              </a:rPr>
            </a:br>
            <a:r>
              <a:rPr b="1" i="0" lang="en-US" sz="1800" u="none" cap="none" strike="noStrike">
                <a:solidFill>
                  <a:srgbClr val="88ABD4"/>
                </a:solidFill>
                <a:latin typeface="Times New Roman"/>
                <a:ea typeface="Times New Roman"/>
                <a:cs typeface="Times New Roman"/>
                <a:sym typeface="Times New Roman"/>
              </a:rPr>
              <a:t>GIỜ RỒI?</a:t>
            </a:r>
          </a:p>
        </p:txBody>
      </p:sp>
      <p:sp>
        <p:nvSpPr>
          <p:cNvPr id="1953" name="Shape 1953"/>
          <p:cNvSpPr/>
          <p:nvPr/>
        </p:nvSpPr>
        <p:spPr>
          <a:xfrm>
            <a:off x="7449456" y="5257801"/>
            <a:ext cx="1787070" cy="1571170"/>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954" name="Shape 1954"/>
          <p:cNvSpPr/>
          <p:nvPr/>
        </p:nvSpPr>
        <p:spPr>
          <a:xfrm>
            <a:off x="7893188" y="5581721"/>
            <a:ext cx="899605"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DF322D"/>
                </a:solidFill>
                <a:latin typeface="Calibri"/>
                <a:ea typeface="Calibri"/>
                <a:cs typeface="Calibri"/>
                <a:sym typeface="Calibri"/>
              </a:rPr>
              <a:t>47</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8" name="Shape 1958"/>
        <p:cNvGrpSpPr/>
        <p:nvPr/>
      </p:nvGrpSpPr>
      <p:grpSpPr>
        <a:xfrm>
          <a:off x="0" y="0"/>
          <a:ext cx="0" cy="0"/>
          <a:chOff x="0" y="0"/>
          <a:chExt cx="0" cy="0"/>
        </a:xfrm>
      </p:grpSpPr>
      <p:pic>
        <p:nvPicPr>
          <p:cNvPr id="1959" name="Shape 1959"/>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960" name="Shape 1960"/>
          <p:cNvSpPr/>
          <p:nvPr/>
        </p:nvSpPr>
        <p:spPr>
          <a:xfrm>
            <a:off x="1934027" y="5043476"/>
            <a:ext cx="6248399" cy="169277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600" u="none" cap="none" strike="noStrike">
                <a:solidFill>
                  <a:schemeClr val="dk1"/>
                </a:solidFill>
                <a:latin typeface="Times New Roman"/>
                <a:ea typeface="Times New Roman"/>
                <a:cs typeface="Times New Roman"/>
                <a:sym typeface="Times New Roman"/>
              </a:rPr>
              <a:t>Một người đàn ông đi trong trời mưa. Hoàn toàn không che chắn đầu, mắt, mũi, miệng ông ta đều bị ướt nhưng tóc ông ta không hề bị ướt? Hỏi tại sao?</a:t>
            </a:r>
          </a:p>
        </p:txBody>
      </p:sp>
      <p:pic>
        <p:nvPicPr>
          <p:cNvPr descr="1338037472-nguoi-dan-ong-di-mua-HOI-QUAN-CUOI.jpg" id="1961" name="Shape 1961"/>
          <p:cNvPicPr preferRelativeResize="0"/>
          <p:nvPr/>
        </p:nvPicPr>
        <p:blipFill rotWithShape="1">
          <a:blip r:embed="rId4">
            <a:alphaModFix/>
          </a:blip>
          <a:srcRect b="0" l="0" r="0" t="0"/>
          <a:stretch/>
        </p:blipFill>
        <p:spPr>
          <a:xfrm>
            <a:off x="152400" y="762000"/>
            <a:ext cx="2743199" cy="3297935"/>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962" name="Shape 1962"/>
          <p:cNvSpPr/>
          <p:nvPr/>
        </p:nvSpPr>
        <p:spPr>
          <a:xfrm>
            <a:off x="152400" y="5597473"/>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48</a:t>
            </a:r>
          </a:p>
        </p:txBody>
      </p:sp>
      <p:graphicFrame>
        <p:nvGraphicFramePr>
          <p:cNvPr id="1963" name="Shape 1963"/>
          <p:cNvGraphicFramePr/>
          <p:nvPr/>
        </p:nvGraphicFramePr>
        <p:xfrm>
          <a:off x="3004459" y="1295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370850">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Ầ</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Ọ</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C</a:t>
                      </a:r>
                    </a:p>
                  </a:txBody>
                  <a:tcPr marT="45725" marB="45725" marR="91450" marL="91450"/>
                </a:tc>
              </a:tr>
            </a:tbl>
          </a:graphicData>
        </a:graphic>
      </p:graphicFrame>
      <p:pic>
        <p:nvPicPr>
          <p:cNvPr id="1964" name="Shape 1964"/>
          <p:cNvPicPr preferRelativeResize="0"/>
          <p:nvPr/>
        </p:nvPicPr>
        <p:blipFill rotWithShape="1">
          <a:blip r:embed="rId5">
            <a:alphaModFix/>
          </a:blip>
          <a:srcRect b="0" l="0" r="0" t="0"/>
          <a:stretch/>
        </p:blipFill>
        <p:spPr>
          <a:xfrm>
            <a:off x="3048000" y="1066800"/>
            <a:ext cx="850584" cy="946757"/>
          </a:xfrm>
          <a:prstGeom prst="rect">
            <a:avLst/>
          </a:prstGeom>
          <a:noFill/>
          <a:ln>
            <a:noFill/>
          </a:ln>
        </p:spPr>
      </p:pic>
      <p:pic>
        <p:nvPicPr>
          <p:cNvPr id="1965" name="Shape 1965"/>
          <p:cNvPicPr preferRelativeResize="0"/>
          <p:nvPr/>
        </p:nvPicPr>
        <p:blipFill rotWithShape="1">
          <a:blip r:embed="rId5">
            <a:alphaModFix/>
          </a:blip>
          <a:srcRect b="0" l="0" r="0" t="0"/>
          <a:stretch/>
        </p:blipFill>
        <p:spPr>
          <a:xfrm>
            <a:off x="4804107" y="1066799"/>
            <a:ext cx="850584" cy="946757"/>
          </a:xfrm>
          <a:prstGeom prst="rect">
            <a:avLst/>
          </a:prstGeom>
          <a:noFill/>
          <a:ln>
            <a:noFill/>
          </a:ln>
        </p:spPr>
      </p:pic>
      <p:pic>
        <p:nvPicPr>
          <p:cNvPr id="1966" name="Shape 1966"/>
          <p:cNvPicPr preferRelativeResize="0"/>
          <p:nvPr/>
        </p:nvPicPr>
        <p:blipFill rotWithShape="1">
          <a:blip r:embed="rId5">
            <a:alphaModFix/>
          </a:blip>
          <a:srcRect b="0" l="0" r="0" t="0"/>
          <a:stretch/>
        </p:blipFill>
        <p:spPr>
          <a:xfrm>
            <a:off x="5701114" y="1066800"/>
            <a:ext cx="850584" cy="946757"/>
          </a:xfrm>
          <a:prstGeom prst="rect">
            <a:avLst/>
          </a:prstGeom>
          <a:noFill/>
          <a:ln>
            <a:noFill/>
          </a:ln>
        </p:spPr>
      </p:pic>
      <p:pic>
        <p:nvPicPr>
          <p:cNvPr id="1967" name="Shape 1967"/>
          <p:cNvPicPr preferRelativeResize="0"/>
          <p:nvPr/>
        </p:nvPicPr>
        <p:blipFill rotWithShape="1">
          <a:blip r:embed="rId5">
            <a:alphaModFix/>
          </a:blip>
          <a:srcRect b="0" l="0" r="0" t="0"/>
          <a:stretch/>
        </p:blipFill>
        <p:spPr>
          <a:xfrm>
            <a:off x="6551700" y="1066800"/>
            <a:ext cx="850584" cy="946757"/>
          </a:xfrm>
          <a:prstGeom prst="rect">
            <a:avLst/>
          </a:prstGeom>
          <a:noFill/>
          <a:ln>
            <a:noFill/>
          </a:ln>
        </p:spPr>
      </p:pic>
      <p:pic>
        <p:nvPicPr>
          <p:cNvPr id="1968" name="Shape 1968"/>
          <p:cNvPicPr preferRelativeResize="0"/>
          <p:nvPr/>
        </p:nvPicPr>
        <p:blipFill rotWithShape="1">
          <a:blip r:embed="rId5">
            <a:alphaModFix/>
          </a:blip>
          <a:srcRect b="0" l="0" r="0" t="0"/>
          <a:stretch/>
        </p:blipFill>
        <p:spPr>
          <a:xfrm>
            <a:off x="7444328" y="1066800"/>
            <a:ext cx="850584" cy="946757"/>
          </a:xfrm>
          <a:prstGeom prst="rect">
            <a:avLst/>
          </a:prstGeom>
          <a:noFill/>
          <a:ln>
            <a:noFill/>
          </a:ln>
        </p:spPr>
      </p:pic>
      <p:pic>
        <p:nvPicPr>
          <p:cNvPr id="1969" name="Shape 1969"/>
          <p:cNvPicPr preferRelativeResize="0"/>
          <p:nvPr/>
        </p:nvPicPr>
        <p:blipFill rotWithShape="1">
          <a:blip r:embed="rId5">
            <a:alphaModFix/>
          </a:blip>
          <a:srcRect b="0" l="0" r="0" t="0"/>
          <a:stretch/>
        </p:blipFill>
        <p:spPr>
          <a:xfrm>
            <a:off x="8309428" y="1066800"/>
            <a:ext cx="850584" cy="946757"/>
          </a:xfrm>
          <a:prstGeom prst="rect">
            <a:avLst/>
          </a:prstGeom>
          <a:noFill/>
          <a:ln>
            <a:noFill/>
          </a:ln>
        </p:spPr>
      </p:pic>
      <p:pic>
        <p:nvPicPr>
          <p:cNvPr id="1970" name="Shape 1970"/>
          <p:cNvPicPr preferRelativeResize="0"/>
          <p:nvPr/>
        </p:nvPicPr>
        <p:blipFill rotWithShape="1">
          <a:blip r:embed="rId5">
            <a:alphaModFix/>
          </a:blip>
          <a:srcRect b="0" l="0" r="0" t="0"/>
          <a:stretch/>
        </p:blipFill>
        <p:spPr>
          <a:xfrm>
            <a:off x="3921494" y="1066798"/>
            <a:ext cx="850584" cy="946757"/>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4" name="Shape 1974"/>
        <p:cNvGrpSpPr/>
        <p:nvPr/>
      </p:nvGrpSpPr>
      <p:grpSpPr>
        <a:xfrm>
          <a:off x="0" y="0"/>
          <a:ext cx="0" cy="0"/>
          <a:chOff x="0" y="0"/>
          <a:chExt cx="0" cy="0"/>
        </a:xfrm>
      </p:grpSpPr>
      <p:pic>
        <p:nvPicPr>
          <p:cNvPr id="1975" name="Shape 197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976" name="Shape 1976"/>
          <p:cNvSpPr/>
          <p:nvPr/>
        </p:nvSpPr>
        <p:spPr>
          <a:xfrm>
            <a:off x="1934027" y="5043476"/>
            <a:ext cx="6248399" cy="169277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600" u="none" cap="none" strike="noStrike">
                <a:solidFill>
                  <a:schemeClr val="dk1"/>
                </a:solidFill>
                <a:latin typeface="Times New Roman"/>
                <a:ea typeface="Times New Roman"/>
                <a:cs typeface="Times New Roman"/>
                <a:sym typeface="Times New Roman"/>
              </a:rPr>
              <a:t>Một người đàn ông đi trong trời mưa. Hoàn toàn không che chắn đầu, mắt, mũi, miệng ông ta đều bị ướt nhưng tóc ông ta không hề bị ướt? Hỏi tại sao?</a:t>
            </a:r>
          </a:p>
        </p:txBody>
      </p:sp>
      <p:pic>
        <p:nvPicPr>
          <p:cNvPr descr="1338037472-nguoi-dan-ong-di-mua-HOI-QUAN-CUOI.jpg" id="1977" name="Shape 1977"/>
          <p:cNvPicPr preferRelativeResize="0"/>
          <p:nvPr/>
        </p:nvPicPr>
        <p:blipFill rotWithShape="1">
          <a:blip r:embed="rId4">
            <a:alphaModFix/>
          </a:blip>
          <a:srcRect b="0" l="0" r="0" t="0"/>
          <a:stretch/>
        </p:blipFill>
        <p:spPr>
          <a:xfrm>
            <a:off x="152400" y="762000"/>
            <a:ext cx="2743199" cy="3297935"/>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978" name="Shape 1978"/>
          <p:cNvSpPr/>
          <p:nvPr/>
        </p:nvSpPr>
        <p:spPr>
          <a:xfrm>
            <a:off x="152400" y="5597473"/>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48</a:t>
            </a:r>
          </a:p>
        </p:txBody>
      </p:sp>
      <p:graphicFrame>
        <p:nvGraphicFramePr>
          <p:cNvPr id="1979" name="Shape 1979"/>
          <p:cNvGraphicFramePr/>
          <p:nvPr/>
        </p:nvGraphicFramePr>
        <p:xfrm>
          <a:off x="3004459" y="1295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370850">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Ầ</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Ọ</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C</a:t>
                      </a:r>
                    </a:p>
                  </a:txBody>
                  <a:tcPr marT="45725" marB="45725" marR="91450" marL="91450"/>
                </a:tc>
              </a:tr>
            </a:tbl>
          </a:graphicData>
        </a:graphic>
      </p:graphicFrame>
      <p:pic>
        <p:nvPicPr>
          <p:cNvPr id="1980" name="Shape 1980"/>
          <p:cNvPicPr preferRelativeResize="0"/>
          <p:nvPr/>
        </p:nvPicPr>
        <p:blipFill rotWithShape="1">
          <a:blip r:embed="rId5">
            <a:alphaModFix/>
          </a:blip>
          <a:srcRect b="0" l="0" r="0" t="0"/>
          <a:stretch/>
        </p:blipFill>
        <p:spPr>
          <a:xfrm>
            <a:off x="3048000" y="1066800"/>
            <a:ext cx="850584" cy="946757"/>
          </a:xfrm>
          <a:prstGeom prst="rect">
            <a:avLst/>
          </a:prstGeom>
          <a:noFill/>
          <a:ln>
            <a:noFill/>
          </a:ln>
        </p:spPr>
      </p:pic>
      <p:pic>
        <p:nvPicPr>
          <p:cNvPr id="1981" name="Shape 1981"/>
          <p:cNvPicPr preferRelativeResize="0"/>
          <p:nvPr/>
        </p:nvPicPr>
        <p:blipFill rotWithShape="1">
          <a:blip r:embed="rId5">
            <a:alphaModFix/>
          </a:blip>
          <a:srcRect b="0" l="0" r="0" t="0"/>
          <a:stretch/>
        </p:blipFill>
        <p:spPr>
          <a:xfrm>
            <a:off x="6551700" y="1066800"/>
            <a:ext cx="850584" cy="946757"/>
          </a:xfrm>
          <a:prstGeom prst="rect">
            <a:avLst/>
          </a:prstGeom>
          <a:noFill/>
          <a:ln>
            <a:noFill/>
          </a:ln>
        </p:spPr>
      </p:pic>
      <p:pic>
        <p:nvPicPr>
          <p:cNvPr id="1982" name="Shape 1982"/>
          <p:cNvPicPr preferRelativeResize="0"/>
          <p:nvPr/>
        </p:nvPicPr>
        <p:blipFill rotWithShape="1">
          <a:blip r:embed="rId5">
            <a:alphaModFix/>
          </a:blip>
          <a:srcRect b="0" l="0" r="0" t="0"/>
          <a:stretch/>
        </p:blipFill>
        <p:spPr>
          <a:xfrm>
            <a:off x="7444328" y="1066800"/>
            <a:ext cx="850584" cy="946757"/>
          </a:xfrm>
          <a:prstGeom prst="rect">
            <a:avLst/>
          </a:prstGeom>
          <a:noFill/>
          <a:ln>
            <a:noFill/>
          </a:ln>
        </p:spPr>
      </p:pic>
      <p:pic>
        <p:nvPicPr>
          <p:cNvPr id="1983" name="Shape 1983"/>
          <p:cNvPicPr preferRelativeResize="0"/>
          <p:nvPr/>
        </p:nvPicPr>
        <p:blipFill rotWithShape="1">
          <a:blip r:embed="rId5">
            <a:alphaModFix/>
          </a:blip>
          <a:srcRect b="0" l="0" r="0" t="0"/>
          <a:stretch/>
        </p:blipFill>
        <p:spPr>
          <a:xfrm>
            <a:off x="3921494" y="1066798"/>
            <a:ext cx="850584" cy="94675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7" name="Shape 1987"/>
        <p:cNvGrpSpPr/>
        <p:nvPr/>
      </p:nvGrpSpPr>
      <p:grpSpPr>
        <a:xfrm>
          <a:off x="0" y="0"/>
          <a:ext cx="0" cy="0"/>
          <a:chOff x="0" y="0"/>
          <a:chExt cx="0" cy="0"/>
        </a:xfrm>
      </p:grpSpPr>
      <p:pic>
        <p:nvPicPr>
          <p:cNvPr id="1988" name="Shape 1988"/>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989" name="Shape 1989"/>
          <p:cNvSpPr/>
          <p:nvPr/>
        </p:nvSpPr>
        <p:spPr>
          <a:xfrm>
            <a:off x="1934027" y="5043476"/>
            <a:ext cx="6248399" cy="169277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600" u="none" cap="none" strike="noStrike">
                <a:solidFill>
                  <a:schemeClr val="dk1"/>
                </a:solidFill>
                <a:latin typeface="Times New Roman"/>
                <a:ea typeface="Times New Roman"/>
                <a:cs typeface="Times New Roman"/>
                <a:sym typeface="Times New Roman"/>
              </a:rPr>
              <a:t>Một người đàn ông đi trong trời mưa. Hoàn toàn không che chắn đầu, mắt, mũi, miệng ông ta đều bị ướt nhưng tóc ông ta không hề bị ướt? Hỏi tại sao?</a:t>
            </a:r>
          </a:p>
        </p:txBody>
      </p:sp>
      <p:pic>
        <p:nvPicPr>
          <p:cNvPr descr="1338037472-nguoi-dan-ong-di-mua-HOI-QUAN-CUOI.jpg" id="1990" name="Shape 1990"/>
          <p:cNvPicPr preferRelativeResize="0"/>
          <p:nvPr/>
        </p:nvPicPr>
        <p:blipFill rotWithShape="1">
          <a:blip r:embed="rId4">
            <a:alphaModFix/>
          </a:blip>
          <a:srcRect b="0" l="0" r="0" t="0"/>
          <a:stretch/>
        </p:blipFill>
        <p:spPr>
          <a:xfrm>
            <a:off x="152400" y="762000"/>
            <a:ext cx="2743199" cy="3297935"/>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991" name="Shape 1991"/>
          <p:cNvSpPr/>
          <p:nvPr/>
        </p:nvSpPr>
        <p:spPr>
          <a:xfrm>
            <a:off x="152400" y="5597473"/>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48</a:t>
            </a:r>
          </a:p>
        </p:txBody>
      </p:sp>
      <p:graphicFrame>
        <p:nvGraphicFramePr>
          <p:cNvPr id="1992" name="Shape 1992"/>
          <p:cNvGraphicFramePr/>
          <p:nvPr/>
        </p:nvGraphicFramePr>
        <p:xfrm>
          <a:off x="3004459" y="1295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370850">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Ầ</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Ọ</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accent1"/>
                          </a:solidFill>
                          <a:latin typeface="Times New Roman"/>
                          <a:ea typeface="Times New Roman"/>
                          <a:cs typeface="Times New Roman"/>
                          <a:sym typeface="Times New Roman"/>
                        </a:rPr>
                        <a:t>C</a:t>
                      </a:r>
                    </a:p>
                  </a:txBody>
                  <a:tcPr marT="45725" marB="45725" marR="91450" marL="91450"/>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6" name="Shape 1996"/>
        <p:cNvGrpSpPr/>
        <p:nvPr/>
      </p:nvGrpSpPr>
      <p:grpSpPr>
        <a:xfrm>
          <a:off x="0" y="0"/>
          <a:ext cx="0" cy="0"/>
          <a:chOff x="0" y="0"/>
          <a:chExt cx="0" cy="0"/>
        </a:xfrm>
      </p:grpSpPr>
      <p:pic>
        <p:nvPicPr>
          <p:cNvPr id="1997" name="Shape 1997"/>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998" name="Shape 1998"/>
          <p:cNvSpPr/>
          <p:nvPr/>
        </p:nvSpPr>
        <p:spPr>
          <a:xfrm>
            <a:off x="1618344" y="5082032"/>
            <a:ext cx="6476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Ban ngày, điều kiện rất an toàn, khi nào có người gõ cửa mà bạn tuyệt đối không nói mời vào?</a:t>
            </a:r>
          </a:p>
        </p:txBody>
      </p:sp>
      <p:pic>
        <p:nvPicPr>
          <p:cNvPr descr="DSC02762-1.jpg" id="1999" name="Shape 1999"/>
          <p:cNvPicPr preferRelativeResize="0"/>
          <p:nvPr/>
        </p:nvPicPr>
        <p:blipFill rotWithShape="1">
          <a:blip r:embed="rId4">
            <a:alphaModFix/>
          </a:blip>
          <a:srcRect b="0" l="0" r="0" t="0"/>
          <a:stretch/>
        </p:blipFill>
        <p:spPr>
          <a:xfrm>
            <a:off x="3334657" y="160564"/>
            <a:ext cx="4343400" cy="3257550"/>
          </a:xfrm>
          <a:prstGeom prst="ellipse">
            <a:avLst/>
          </a:prstGeom>
          <a:noFill/>
          <a:ln>
            <a:noFill/>
          </a:ln>
        </p:spPr>
      </p:pic>
      <p:sp>
        <p:nvSpPr>
          <p:cNvPr id="2000" name="Shape 2000"/>
          <p:cNvSpPr/>
          <p:nvPr/>
        </p:nvSpPr>
        <p:spPr>
          <a:xfrm>
            <a:off x="2514600" y="3572171"/>
            <a:ext cx="5768887"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ĐANG TRONG TOILET</a:t>
            </a:r>
          </a:p>
        </p:txBody>
      </p:sp>
      <p:sp>
        <p:nvSpPr>
          <p:cNvPr id="2001" name="Shape 2001"/>
          <p:cNvSpPr/>
          <p:nvPr/>
        </p:nvSpPr>
        <p:spPr>
          <a:xfrm>
            <a:off x="7696200" y="5334000"/>
            <a:ext cx="1447799" cy="146412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002" name="Shape 2002"/>
          <p:cNvSpPr/>
          <p:nvPr/>
        </p:nvSpPr>
        <p:spPr>
          <a:xfrm>
            <a:off x="7976707" y="5604398"/>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BA81"/>
                </a:solidFill>
                <a:latin typeface="Times New Roman"/>
                <a:ea typeface="Times New Roman"/>
                <a:cs typeface="Times New Roman"/>
                <a:sym typeface="Times New Roman"/>
              </a:rPr>
              <a:t>49</a:t>
            </a:r>
          </a:p>
        </p:txBody>
      </p:sp>
      <p:pic>
        <p:nvPicPr>
          <p:cNvPr id="2003" name="Shape 2003"/>
          <p:cNvPicPr preferRelativeResize="0"/>
          <p:nvPr/>
        </p:nvPicPr>
        <p:blipFill rotWithShape="1">
          <a:blip r:embed="rId5">
            <a:alphaModFix/>
          </a:blip>
          <a:srcRect b="0" l="0" r="0" t="0"/>
          <a:stretch/>
        </p:blipFill>
        <p:spPr>
          <a:xfrm>
            <a:off x="3125878" y="2936475"/>
            <a:ext cx="1435234" cy="1593901"/>
          </a:xfrm>
          <a:prstGeom prst="rect">
            <a:avLst/>
          </a:prstGeom>
          <a:noFill/>
          <a:ln>
            <a:noFill/>
          </a:ln>
        </p:spPr>
      </p:pic>
      <p:pic>
        <p:nvPicPr>
          <p:cNvPr id="2004" name="Shape 2004"/>
          <p:cNvPicPr preferRelativeResize="0"/>
          <p:nvPr/>
        </p:nvPicPr>
        <p:blipFill rotWithShape="1">
          <a:blip r:embed="rId5">
            <a:alphaModFix/>
          </a:blip>
          <a:srcRect b="0" l="0" r="0" t="0"/>
          <a:stretch/>
        </p:blipFill>
        <p:spPr>
          <a:xfrm>
            <a:off x="4119537" y="2936475"/>
            <a:ext cx="1435234" cy="1593901"/>
          </a:xfrm>
          <a:prstGeom prst="rect">
            <a:avLst/>
          </a:prstGeom>
          <a:noFill/>
          <a:ln>
            <a:noFill/>
          </a:ln>
        </p:spPr>
      </p:pic>
      <p:pic>
        <p:nvPicPr>
          <p:cNvPr id="2005" name="Shape 2005"/>
          <p:cNvPicPr preferRelativeResize="0"/>
          <p:nvPr/>
        </p:nvPicPr>
        <p:blipFill rotWithShape="1">
          <a:blip r:embed="rId5">
            <a:alphaModFix/>
          </a:blip>
          <a:srcRect b="0" l="0" r="0" t="0"/>
          <a:stretch/>
        </p:blipFill>
        <p:spPr>
          <a:xfrm>
            <a:off x="5181600" y="2936475"/>
            <a:ext cx="1435234" cy="1593901"/>
          </a:xfrm>
          <a:prstGeom prst="rect">
            <a:avLst/>
          </a:prstGeom>
          <a:noFill/>
          <a:ln>
            <a:noFill/>
          </a:ln>
        </p:spPr>
      </p:pic>
      <p:pic>
        <p:nvPicPr>
          <p:cNvPr id="2006" name="Shape 2006"/>
          <p:cNvPicPr preferRelativeResize="0"/>
          <p:nvPr/>
        </p:nvPicPr>
        <p:blipFill rotWithShape="1">
          <a:blip r:embed="rId5">
            <a:alphaModFix/>
          </a:blip>
          <a:srcRect b="0" l="0" r="0" t="0"/>
          <a:stretch/>
        </p:blipFill>
        <p:spPr>
          <a:xfrm>
            <a:off x="6242823" y="2936475"/>
            <a:ext cx="1435234" cy="1593901"/>
          </a:xfrm>
          <a:prstGeom prst="rect">
            <a:avLst/>
          </a:prstGeom>
          <a:noFill/>
          <a:ln>
            <a:noFill/>
          </a:ln>
        </p:spPr>
      </p:pic>
      <p:pic>
        <p:nvPicPr>
          <p:cNvPr id="2007" name="Shape 2007"/>
          <p:cNvPicPr preferRelativeResize="0"/>
          <p:nvPr/>
        </p:nvPicPr>
        <p:blipFill rotWithShape="1">
          <a:blip r:embed="rId5">
            <a:alphaModFix/>
          </a:blip>
          <a:srcRect b="0" l="0" r="0" t="0"/>
          <a:stretch/>
        </p:blipFill>
        <p:spPr>
          <a:xfrm>
            <a:off x="7259090" y="2936475"/>
            <a:ext cx="1435234" cy="1593901"/>
          </a:xfrm>
          <a:prstGeom prst="rect">
            <a:avLst/>
          </a:prstGeom>
          <a:noFill/>
          <a:ln>
            <a:noFill/>
          </a:ln>
        </p:spPr>
      </p:pic>
      <p:pic>
        <p:nvPicPr>
          <p:cNvPr id="2008" name="Shape 2008"/>
          <p:cNvPicPr preferRelativeResize="0"/>
          <p:nvPr/>
        </p:nvPicPr>
        <p:blipFill rotWithShape="1">
          <a:blip r:embed="rId5">
            <a:alphaModFix/>
          </a:blip>
          <a:srcRect b="0" l="0" r="0" t="0"/>
          <a:stretch/>
        </p:blipFill>
        <p:spPr>
          <a:xfrm>
            <a:off x="2057400" y="2936475"/>
            <a:ext cx="1435234" cy="15939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2" name="Shape 2012"/>
        <p:cNvGrpSpPr/>
        <p:nvPr/>
      </p:nvGrpSpPr>
      <p:grpSpPr>
        <a:xfrm>
          <a:off x="0" y="0"/>
          <a:ext cx="0" cy="0"/>
          <a:chOff x="0" y="0"/>
          <a:chExt cx="0" cy="0"/>
        </a:xfrm>
      </p:grpSpPr>
      <p:pic>
        <p:nvPicPr>
          <p:cNvPr id="2013" name="Shape 2013"/>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2014" name="Shape 2014"/>
          <p:cNvSpPr/>
          <p:nvPr/>
        </p:nvSpPr>
        <p:spPr>
          <a:xfrm>
            <a:off x="1618344" y="5082032"/>
            <a:ext cx="6476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Ban ngày, điều kiện rất an toàn, khi nào có người gõ cửa mà bạn tuyệt đối không nói mời vào?</a:t>
            </a:r>
          </a:p>
        </p:txBody>
      </p:sp>
      <p:pic>
        <p:nvPicPr>
          <p:cNvPr descr="DSC02762-1.jpg" id="2015" name="Shape 2015"/>
          <p:cNvPicPr preferRelativeResize="0"/>
          <p:nvPr/>
        </p:nvPicPr>
        <p:blipFill rotWithShape="1">
          <a:blip r:embed="rId4">
            <a:alphaModFix/>
          </a:blip>
          <a:srcRect b="0" l="0" r="0" t="0"/>
          <a:stretch/>
        </p:blipFill>
        <p:spPr>
          <a:xfrm>
            <a:off x="3334657" y="160564"/>
            <a:ext cx="4343400" cy="3257550"/>
          </a:xfrm>
          <a:prstGeom prst="ellipse">
            <a:avLst/>
          </a:prstGeom>
          <a:noFill/>
          <a:ln>
            <a:noFill/>
          </a:ln>
        </p:spPr>
      </p:pic>
      <p:sp>
        <p:nvSpPr>
          <p:cNvPr id="2016" name="Shape 2016"/>
          <p:cNvSpPr/>
          <p:nvPr/>
        </p:nvSpPr>
        <p:spPr>
          <a:xfrm>
            <a:off x="2514600" y="3572171"/>
            <a:ext cx="5768887"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ĐANG TRONG TOILET</a:t>
            </a:r>
          </a:p>
        </p:txBody>
      </p:sp>
      <p:sp>
        <p:nvSpPr>
          <p:cNvPr id="2017" name="Shape 2017"/>
          <p:cNvSpPr/>
          <p:nvPr/>
        </p:nvSpPr>
        <p:spPr>
          <a:xfrm>
            <a:off x="7696200" y="5334000"/>
            <a:ext cx="1447799" cy="146412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018" name="Shape 2018"/>
          <p:cNvSpPr/>
          <p:nvPr/>
        </p:nvSpPr>
        <p:spPr>
          <a:xfrm>
            <a:off x="7976707" y="5604398"/>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BA81"/>
                </a:solidFill>
                <a:latin typeface="Times New Roman"/>
                <a:ea typeface="Times New Roman"/>
                <a:cs typeface="Times New Roman"/>
                <a:sym typeface="Times New Roman"/>
              </a:rPr>
              <a:t>49</a:t>
            </a:r>
          </a:p>
        </p:txBody>
      </p:sp>
      <p:pic>
        <p:nvPicPr>
          <p:cNvPr id="2019" name="Shape 2019"/>
          <p:cNvPicPr preferRelativeResize="0"/>
          <p:nvPr/>
        </p:nvPicPr>
        <p:blipFill rotWithShape="1">
          <a:blip r:embed="rId5">
            <a:alphaModFix/>
          </a:blip>
          <a:srcRect b="0" l="0" r="0" t="0"/>
          <a:stretch/>
        </p:blipFill>
        <p:spPr>
          <a:xfrm>
            <a:off x="5181600" y="2936475"/>
            <a:ext cx="1435234" cy="1593901"/>
          </a:xfrm>
          <a:prstGeom prst="rect">
            <a:avLst/>
          </a:prstGeom>
          <a:noFill/>
          <a:ln>
            <a:noFill/>
          </a:ln>
        </p:spPr>
      </p:pic>
      <p:pic>
        <p:nvPicPr>
          <p:cNvPr id="2020" name="Shape 2020"/>
          <p:cNvPicPr preferRelativeResize="0"/>
          <p:nvPr/>
        </p:nvPicPr>
        <p:blipFill rotWithShape="1">
          <a:blip r:embed="rId5">
            <a:alphaModFix/>
          </a:blip>
          <a:srcRect b="0" l="0" r="0" t="0"/>
          <a:stretch/>
        </p:blipFill>
        <p:spPr>
          <a:xfrm>
            <a:off x="6242823" y="2936475"/>
            <a:ext cx="1435234" cy="1593901"/>
          </a:xfrm>
          <a:prstGeom prst="rect">
            <a:avLst/>
          </a:prstGeom>
          <a:noFill/>
          <a:ln>
            <a:noFill/>
          </a:ln>
        </p:spPr>
      </p:pic>
      <p:pic>
        <p:nvPicPr>
          <p:cNvPr id="2021" name="Shape 2021"/>
          <p:cNvPicPr preferRelativeResize="0"/>
          <p:nvPr/>
        </p:nvPicPr>
        <p:blipFill rotWithShape="1">
          <a:blip r:embed="rId5">
            <a:alphaModFix/>
          </a:blip>
          <a:srcRect b="0" l="0" r="0" t="0"/>
          <a:stretch/>
        </p:blipFill>
        <p:spPr>
          <a:xfrm>
            <a:off x="7259090" y="2936475"/>
            <a:ext cx="1435234" cy="1593901"/>
          </a:xfrm>
          <a:prstGeom prst="rect">
            <a:avLst/>
          </a:prstGeom>
          <a:noFill/>
          <a:ln>
            <a:noFill/>
          </a:ln>
        </p:spPr>
      </p:pic>
      <p:pic>
        <p:nvPicPr>
          <p:cNvPr id="2022" name="Shape 2022"/>
          <p:cNvPicPr preferRelativeResize="0"/>
          <p:nvPr/>
        </p:nvPicPr>
        <p:blipFill rotWithShape="1">
          <a:blip r:embed="rId5">
            <a:alphaModFix/>
          </a:blip>
          <a:srcRect b="0" l="0" r="0" t="0"/>
          <a:stretch/>
        </p:blipFill>
        <p:spPr>
          <a:xfrm>
            <a:off x="2057400" y="2936475"/>
            <a:ext cx="1435234" cy="15939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6" name="Shape 2026"/>
        <p:cNvGrpSpPr/>
        <p:nvPr/>
      </p:nvGrpSpPr>
      <p:grpSpPr>
        <a:xfrm>
          <a:off x="0" y="0"/>
          <a:ext cx="0" cy="0"/>
          <a:chOff x="0" y="0"/>
          <a:chExt cx="0" cy="0"/>
        </a:xfrm>
      </p:grpSpPr>
      <p:pic>
        <p:nvPicPr>
          <p:cNvPr id="2027" name="Shape 2027"/>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2028" name="Shape 2028"/>
          <p:cNvSpPr/>
          <p:nvPr/>
        </p:nvSpPr>
        <p:spPr>
          <a:xfrm>
            <a:off x="1618344" y="5082032"/>
            <a:ext cx="6476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Ban ngày, điều kiện rất an toàn, khi nào có người gõ cửa mà bạn tuyệt đối không nói mời vào?</a:t>
            </a:r>
          </a:p>
        </p:txBody>
      </p:sp>
      <p:pic>
        <p:nvPicPr>
          <p:cNvPr descr="DSC02762-1.jpg" id="2029" name="Shape 2029"/>
          <p:cNvPicPr preferRelativeResize="0"/>
          <p:nvPr/>
        </p:nvPicPr>
        <p:blipFill rotWithShape="1">
          <a:blip r:embed="rId4">
            <a:alphaModFix/>
          </a:blip>
          <a:srcRect b="0" l="0" r="0" t="0"/>
          <a:stretch/>
        </p:blipFill>
        <p:spPr>
          <a:xfrm>
            <a:off x="3334657" y="160564"/>
            <a:ext cx="4343400" cy="3257550"/>
          </a:xfrm>
          <a:prstGeom prst="ellipse">
            <a:avLst/>
          </a:prstGeom>
          <a:noFill/>
          <a:ln>
            <a:noFill/>
          </a:ln>
        </p:spPr>
      </p:pic>
      <p:sp>
        <p:nvSpPr>
          <p:cNvPr id="2030" name="Shape 2030"/>
          <p:cNvSpPr/>
          <p:nvPr/>
        </p:nvSpPr>
        <p:spPr>
          <a:xfrm>
            <a:off x="2514600" y="3572171"/>
            <a:ext cx="5768887"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ĐANG TRONG TOILET</a:t>
            </a:r>
          </a:p>
        </p:txBody>
      </p:sp>
      <p:sp>
        <p:nvSpPr>
          <p:cNvPr id="2031" name="Shape 2031"/>
          <p:cNvSpPr/>
          <p:nvPr/>
        </p:nvSpPr>
        <p:spPr>
          <a:xfrm>
            <a:off x="7696200" y="5334000"/>
            <a:ext cx="1447799" cy="1464129"/>
          </a:xfrm>
          <a:prstGeom prst="sun">
            <a:avLst>
              <a:gd fmla="val 250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032" name="Shape 2032"/>
          <p:cNvSpPr/>
          <p:nvPr/>
        </p:nvSpPr>
        <p:spPr>
          <a:xfrm>
            <a:off x="7976707" y="5604398"/>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BA81"/>
                </a:solidFill>
                <a:latin typeface="Times New Roman"/>
                <a:ea typeface="Times New Roman"/>
                <a:cs typeface="Times New Roman"/>
                <a:sym typeface="Times New Roman"/>
              </a:rPr>
              <a:t>49</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6" name="Shape 2036"/>
        <p:cNvGrpSpPr/>
        <p:nvPr/>
      </p:nvGrpSpPr>
      <p:grpSpPr>
        <a:xfrm>
          <a:off x="0" y="0"/>
          <a:ext cx="0" cy="0"/>
          <a:chOff x="0" y="0"/>
          <a:chExt cx="0" cy="0"/>
        </a:xfrm>
      </p:grpSpPr>
      <p:pic>
        <p:nvPicPr>
          <p:cNvPr id="2037" name="Shape 203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2038" name="Shape 2038"/>
          <p:cNvSpPr/>
          <p:nvPr/>
        </p:nvSpPr>
        <p:spPr>
          <a:xfrm>
            <a:off x="2064535" y="4945746"/>
            <a:ext cx="5479264"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Buổi sáng khi thức dậy, ông Kiều đi đánh răng, nhưng tại sao cùng lúc đó lại có thể nghe thấy tiếng ông huýt sáo?</a:t>
            </a:r>
          </a:p>
        </p:txBody>
      </p:sp>
      <p:pic>
        <p:nvPicPr>
          <p:cNvPr descr="351dcbb197aa4e.img.jpg" id="2039" name="Shape 2039"/>
          <p:cNvPicPr preferRelativeResize="0"/>
          <p:nvPr/>
        </p:nvPicPr>
        <p:blipFill rotWithShape="1">
          <a:blip r:embed="rId4">
            <a:alphaModFix/>
          </a:blip>
          <a:srcRect b="0" l="0" r="0" t="0"/>
          <a:stretch/>
        </p:blipFill>
        <p:spPr>
          <a:xfrm>
            <a:off x="5612887" y="152398"/>
            <a:ext cx="3276600" cy="3276600"/>
          </a:xfrm>
          <a:prstGeom prst="ellipse">
            <a:avLst/>
          </a:prstGeom>
          <a:noFill/>
          <a:ln cap="rnd" cmpd="sng" w="63500">
            <a:solidFill>
              <a:srgbClr val="333333"/>
            </a:solidFill>
            <a:prstDash val="solid"/>
            <a:round/>
            <a:headEnd len="med" w="med" type="none"/>
            <a:tailEnd len="med" w="med" type="none"/>
          </a:ln>
        </p:spPr>
      </p:pic>
      <p:sp>
        <p:nvSpPr>
          <p:cNvPr id="2040" name="Shape 2040"/>
          <p:cNvSpPr/>
          <p:nvPr/>
        </p:nvSpPr>
        <p:spPr>
          <a:xfrm>
            <a:off x="156029" y="3810000"/>
            <a:ext cx="624780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Times New Roman"/>
                <a:ea typeface="Times New Roman"/>
                <a:cs typeface="Times New Roman"/>
                <a:sym typeface="Times New Roman"/>
              </a:rPr>
              <a:t>ÔNG LẤY RĂNG GIẢ RA ĐÁNH</a:t>
            </a:r>
          </a:p>
        </p:txBody>
      </p:sp>
      <p:sp>
        <p:nvSpPr>
          <p:cNvPr id="2041" name="Shape 2041"/>
          <p:cNvSpPr/>
          <p:nvPr/>
        </p:nvSpPr>
        <p:spPr>
          <a:xfrm>
            <a:off x="123371" y="556129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50</a:t>
            </a:r>
          </a:p>
        </p:txBody>
      </p:sp>
      <p:pic>
        <p:nvPicPr>
          <p:cNvPr id="2042" name="Shape 2042"/>
          <p:cNvPicPr preferRelativeResize="0"/>
          <p:nvPr/>
        </p:nvPicPr>
        <p:blipFill rotWithShape="1">
          <a:blip r:embed="rId5">
            <a:alphaModFix/>
          </a:blip>
          <a:srcRect b="0" l="0" r="0" t="0"/>
          <a:stretch/>
        </p:blipFill>
        <p:spPr>
          <a:xfrm>
            <a:off x="328136" y="3243749"/>
            <a:ext cx="1177766" cy="1307645"/>
          </a:xfrm>
          <a:prstGeom prst="rect">
            <a:avLst/>
          </a:prstGeom>
          <a:noFill/>
          <a:ln>
            <a:noFill/>
          </a:ln>
        </p:spPr>
      </p:pic>
      <p:pic>
        <p:nvPicPr>
          <p:cNvPr id="2043" name="Shape 2043"/>
          <p:cNvPicPr preferRelativeResize="0"/>
          <p:nvPr/>
        </p:nvPicPr>
        <p:blipFill rotWithShape="1">
          <a:blip r:embed="rId5">
            <a:alphaModFix/>
          </a:blip>
          <a:srcRect b="0" l="0" r="0" t="0"/>
          <a:stretch/>
        </p:blipFill>
        <p:spPr>
          <a:xfrm>
            <a:off x="1486195" y="3243747"/>
            <a:ext cx="1177766" cy="1307645"/>
          </a:xfrm>
          <a:prstGeom prst="rect">
            <a:avLst/>
          </a:prstGeom>
          <a:noFill/>
          <a:ln>
            <a:noFill/>
          </a:ln>
        </p:spPr>
      </p:pic>
      <p:pic>
        <p:nvPicPr>
          <p:cNvPr id="2044" name="Shape 2044"/>
          <p:cNvPicPr preferRelativeResize="0"/>
          <p:nvPr/>
        </p:nvPicPr>
        <p:blipFill rotWithShape="1">
          <a:blip r:embed="rId5">
            <a:alphaModFix/>
          </a:blip>
          <a:srcRect b="0" l="0" r="0" t="0"/>
          <a:stretch/>
        </p:blipFill>
        <p:spPr>
          <a:xfrm>
            <a:off x="2514600" y="3243749"/>
            <a:ext cx="1177766" cy="1307645"/>
          </a:xfrm>
          <a:prstGeom prst="rect">
            <a:avLst/>
          </a:prstGeom>
          <a:noFill/>
          <a:ln>
            <a:noFill/>
          </a:ln>
        </p:spPr>
      </p:pic>
      <p:pic>
        <p:nvPicPr>
          <p:cNvPr id="2045" name="Shape 2045"/>
          <p:cNvPicPr preferRelativeResize="0"/>
          <p:nvPr/>
        </p:nvPicPr>
        <p:blipFill rotWithShape="1">
          <a:blip r:embed="rId5">
            <a:alphaModFix/>
          </a:blip>
          <a:srcRect b="0" l="0" r="0" t="0"/>
          <a:stretch/>
        </p:blipFill>
        <p:spPr>
          <a:xfrm>
            <a:off x="3552310" y="3243748"/>
            <a:ext cx="1177766" cy="1307645"/>
          </a:xfrm>
          <a:prstGeom prst="rect">
            <a:avLst/>
          </a:prstGeom>
          <a:noFill/>
          <a:ln>
            <a:noFill/>
          </a:ln>
        </p:spPr>
      </p:pic>
      <p:pic>
        <p:nvPicPr>
          <p:cNvPr id="2046" name="Shape 2046"/>
          <p:cNvPicPr preferRelativeResize="0"/>
          <p:nvPr/>
        </p:nvPicPr>
        <p:blipFill rotWithShape="1">
          <a:blip r:embed="rId5">
            <a:alphaModFix/>
          </a:blip>
          <a:srcRect b="0" l="0" r="0" t="0"/>
          <a:stretch/>
        </p:blipFill>
        <p:spPr>
          <a:xfrm>
            <a:off x="4519680" y="3243749"/>
            <a:ext cx="1177766" cy="1307645"/>
          </a:xfrm>
          <a:prstGeom prst="rect">
            <a:avLst/>
          </a:prstGeom>
          <a:noFill/>
          <a:ln>
            <a:noFill/>
          </a:ln>
        </p:spPr>
      </p:pic>
      <p:pic>
        <p:nvPicPr>
          <p:cNvPr id="2047" name="Shape 2047"/>
          <p:cNvPicPr preferRelativeResize="0"/>
          <p:nvPr/>
        </p:nvPicPr>
        <p:blipFill rotWithShape="1">
          <a:blip r:embed="rId5">
            <a:alphaModFix/>
          </a:blip>
          <a:srcRect b="0" l="0" r="0" t="0"/>
          <a:stretch/>
        </p:blipFill>
        <p:spPr>
          <a:xfrm>
            <a:off x="5486400" y="3243749"/>
            <a:ext cx="1177766" cy="130764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1" name="Shape 2051"/>
        <p:cNvGrpSpPr/>
        <p:nvPr/>
      </p:nvGrpSpPr>
      <p:grpSpPr>
        <a:xfrm>
          <a:off x="0" y="0"/>
          <a:ext cx="0" cy="0"/>
          <a:chOff x="0" y="0"/>
          <a:chExt cx="0" cy="0"/>
        </a:xfrm>
      </p:grpSpPr>
      <p:pic>
        <p:nvPicPr>
          <p:cNvPr id="2052" name="Shape 2052"/>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2053" name="Shape 2053"/>
          <p:cNvSpPr/>
          <p:nvPr/>
        </p:nvSpPr>
        <p:spPr>
          <a:xfrm>
            <a:off x="2064535" y="4945746"/>
            <a:ext cx="5479264"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Buổi sáng khi thức dậy, ông Kiều đi đánh răng, nhưng tại sao cùng lúc đó lại có thể nghe thấy tiếng ông huýt sáo?</a:t>
            </a:r>
          </a:p>
        </p:txBody>
      </p:sp>
      <p:pic>
        <p:nvPicPr>
          <p:cNvPr descr="351dcbb197aa4e.img.jpg" id="2054" name="Shape 2054"/>
          <p:cNvPicPr preferRelativeResize="0"/>
          <p:nvPr/>
        </p:nvPicPr>
        <p:blipFill rotWithShape="1">
          <a:blip r:embed="rId4">
            <a:alphaModFix/>
          </a:blip>
          <a:srcRect b="0" l="0" r="0" t="0"/>
          <a:stretch/>
        </p:blipFill>
        <p:spPr>
          <a:xfrm>
            <a:off x="5612887" y="152398"/>
            <a:ext cx="3276600" cy="3276600"/>
          </a:xfrm>
          <a:prstGeom prst="ellipse">
            <a:avLst/>
          </a:prstGeom>
          <a:noFill/>
          <a:ln cap="rnd" cmpd="sng" w="63500">
            <a:solidFill>
              <a:srgbClr val="333333"/>
            </a:solidFill>
            <a:prstDash val="solid"/>
            <a:round/>
            <a:headEnd len="med" w="med" type="none"/>
            <a:tailEnd len="med" w="med" type="none"/>
          </a:ln>
        </p:spPr>
      </p:pic>
      <p:sp>
        <p:nvSpPr>
          <p:cNvPr id="2055" name="Shape 2055"/>
          <p:cNvSpPr/>
          <p:nvPr/>
        </p:nvSpPr>
        <p:spPr>
          <a:xfrm>
            <a:off x="156029" y="3810000"/>
            <a:ext cx="624780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Times New Roman"/>
                <a:ea typeface="Times New Roman"/>
                <a:cs typeface="Times New Roman"/>
                <a:sym typeface="Times New Roman"/>
              </a:rPr>
              <a:t>ÔNG LẤY RĂNG GIẢ RA ĐÁNH</a:t>
            </a:r>
          </a:p>
        </p:txBody>
      </p:sp>
      <p:sp>
        <p:nvSpPr>
          <p:cNvPr id="2056" name="Shape 2056"/>
          <p:cNvSpPr/>
          <p:nvPr/>
        </p:nvSpPr>
        <p:spPr>
          <a:xfrm>
            <a:off x="123371" y="556129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50</a:t>
            </a:r>
          </a:p>
        </p:txBody>
      </p:sp>
      <p:pic>
        <p:nvPicPr>
          <p:cNvPr id="2057" name="Shape 2057"/>
          <p:cNvPicPr preferRelativeResize="0"/>
          <p:nvPr/>
        </p:nvPicPr>
        <p:blipFill rotWithShape="1">
          <a:blip r:embed="rId5">
            <a:alphaModFix/>
          </a:blip>
          <a:srcRect b="0" l="0" r="0" t="0"/>
          <a:stretch/>
        </p:blipFill>
        <p:spPr>
          <a:xfrm>
            <a:off x="1486195" y="3243747"/>
            <a:ext cx="1177766" cy="1307645"/>
          </a:xfrm>
          <a:prstGeom prst="rect">
            <a:avLst/>
          </a:prstGeom>
          <a:noFill/>
          <a:ln>
            <a:noFill/>
          </a:ln>
        </p:spPr>
      </p:pic>
      <p:pic>
        <p:nvPicPr>
          <p:cNvPr id="2058" name="Shape 2058"/>
          <p:cNvPicPr preferRelativeResize="0"/>
          <p:nvPr/>
        </p:nvPicPr>
        <p:blipFill rotWithShape="1">
          <a:blip r:embed="rId5">
            <a:alphaModFix/>
          </a:blip>
          <a:srcRect b="0" l="0" r="0" t="0"/>
          <a:stretch/>
        </p:blipFill>
        <p:spPr>
          <a:xfrm>
            <a:off x="3552310" y="3243748"/>
            <a:ext cx="1177766" cy="1307645"/>
          </a:xfrm>
          <a:prstGeom prst="rect">
            <a:avLst/>
          </a:prstGeom>
          <a:noFill/>
          <a:ln>
            <a:noFill/>
          </a:ln>
        </p:spPr>
      </p:pic>
      <p:pic>
        <p:nvPicPr>
          <p:cNvPr id="2059" name="Shape 2059"/>
          <p:cNvPicPr preferRelativeResize="0"/>
          <p:nvPr/>
        </p:nvPicPr>
        <p:blipFill rotWithShape="1">
          <a:blip r:embed="rId5">
            <a:alphaModFix/>
          </a:blip>
          <a:srcRect b="0" l="0" r="0" t="0"/>
          <a:stretch/>
        </p:blipFill>
        <p:spPr>
          <a:xfrm>
            <a:off x="4519680" y="3243749"/>
            <a:ext cx="1177766" cy="13076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b="0" l="0" r="0" t="0"/>
          <a:stretch/>
        </p:blipFill>
        <p:spPr>
          <a:xfrm>
            <a:off x="-138535" y="-70078"/>
            <a:ext cx="9421071" cy="6998155"/>
          </a:xfrm>
          <a:prstGeom prst="rect">
            <a:avLst/>
          </a:prstGeom>
          <a:noFill/>
          <a:ln>
            <a:noFill/>
          </a:ln>
        </p:spPr>
      </p:pic>
      <p:sp>
        <p:nvSpPr>
          <p:cNvPr id="267" name="Shape 267"/>
          <p:cNvSpPr/>
          <p:nvPr/>
        </p:nvSpPr>
        <p:spPr>
          <a:xfrm>
            <a:off x="1905000" y="5310500"/>
            <a:ext cx="5896998"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CÁI GÌ CẤT THÌ MỚI THẤY,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KHÔNG CẤT THÌ KHÔNG THẤY?</a:t>
            </a:r>
            <a:br>
              <a:rPr b="1" i="0" lang="en-US" sz="2800" u="none" cap="none" strike="noStrike">
                <a:solidFill>
                  <a:schemeClr val="dk1"/>
                </a:solidFill>
                <a:latin typeface="Times New Roman"/>
                <a:ea typeface="Times New Roman"/>
                <a:cs typeface="Times New Roman"/>
                <a:sym typeface="Times New Roman"/>
              </a:rPr>
            </a:br>
          </a:p>
        </p:txBody>
      </p:sp>
      <p:graphicFrame>
        <p:nvGraphicFramePr>
          <p:cNvPr id="268" name="Shape 268"/>
          <p:cNvGraphicFramePr/>
          <p:nvPr/>
        </p:nvGraphicFramePr>
        <p:xfrm>
          <a:off x="1620957" y="3657600"/>
          <a:ext cx="3000000" cy="3000000"/>
        </p:xfrm>
        <a:graphic>
          <a:graphicData uri="http://schemas.openxmlformats.org/drawingml/2006/table">
            <a:tbl>
              <a:tblPr bandRow="1" firstRow="1">
                <a:noFill/>
                <a:tableStyleId>{4A843381-55BB-4712-BB0C-B8A37DB1063F}</a:tableStyleId>
              </a:tblPr>
              <a:tblGrid>
                <a:gridCol w="863600"/>
                <a:gridCol w="863600"/>
                <a:gridCol w="863600"/>
                <a:gridCol w="863600"/>
                <a:gridCol w="863600"/>
                <a:gridCol w="863600"/>
              </a:tblGrid>
              <a:tr h="685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pic>
        <p:nvPicPr>
          <p:cNvPr id="269" name="Shape 269"/>
          <p:cNvPicPr preferRelativeResize="0"/>
          <p:nvPr/>
        </p:nvPicPr>
        <p:blipFill rotWithShape="1">
          <a:blip r:embed="rId4">
            <a:alphaModFix/>
          </a:blip>
          <a:srcRect b="0" l="0" r="0" t="0"/>
          <a:stretch/>
        </p:blipFill>
        <p:spPr>
          <a:xfrm>
            <a:off x="2328501" y="762000"/>
            <a:ext cx="4140199" cy="2484120"/>
          </a:xfrm>
          <a:prstGeom prst="ellipse">
            <a:avLst/>
          </a:prstGeom>
          <a:noFill/>
          <a:ln cap="rnd" cmpd="sng" w="63500">
            <a:solidFill>
              <a:srgbClr val="333333"/>
            </a:solidFill>
            <a:prstDash val="solid"/>
            <a:round/>
            <a:headEnd len="med" w="med" type="none"/>
            <a:tailEnd len="med" w="med" type="none"/>
          </a:ln>
        </p:spPr>
      </p:pic>
      <p:sp>
        <p:nvSpPr>
          <p:cNvPr id="270" name="Shape 270"/>
          <p:cNvSpPr/>
          <p:nvPr/>
        </p:nvSpPr>
        <p:spPr>
          <a:xfrm>
            <a:off x="0" y="5621278"/>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 </a:t>
            </a:r>
          </a:p>
        </p:txBody>
      </p:sp>
      <p:pic>
        <p:nvPicPr>
          <p:cNvPr id="271" name="Shape 271"/>
          <p:cNvPicPr preferRelativeResize="0"/>
          <p:nvPr/>
        </p:nvPicPr>
        <p:blipFill rotWithShape="1">
          <a:blip r:embed="rId5">
            <a:alphaModFix/>
          </a:blip>
          <a:srcRect b="0" l="0" r="0" t="0"/>
          <a:stretch/>
        </p:blipFill>
        <p:spPr>
          <a:xfrm>
            <a:off x="1701969" y="3609233"/>
            <a:ext cx="786186" cy="873100"/>
          </a:xfrm>
          <a:prstGeom prst="rect">
            <a:avLst/>
          </a:prstGeom>
          <a:noFill/>
          <a:ln>
            <a:noFill/>
          </a:ln>
        </p:spPr>
      </p:pic>
      <p:pic>
        <p:nvPicPr>
          <p:cNvPr id="272" name="Shape 272"/>
          <p:cNvPicPr preferRelativeResize="0"/>
          <p:nvPr/>
        </p:nvPicPr>
        <p:blipFill rotWithShape="1">
          <a:blip r:embed="rId5">
            <a:alphaModFix/>
          </a:blip>
          <a:srcRect b="0" l="0" r="0" t="0"/>
          <a:stretch/>
        </p:blipFill>
        <p:spPr>
          <a:xfrm>
            <a:off x="3352800" y="3598348"/>
            <a:ext cx="786186" cy="873100"/>
          </a:xfrm>
          <a:prstGeom prst="rect">
            <a:avLst/>
          </a:prstGeom>
          <a:noFill/>
          <a:ln>
            <a:noFill/>
          </a:ln>
        </p:spPr>
      </p:pic>
      <p:pic>
        <p:nvPicPr>
          <p:cNvPr id="273" name="Shape 273"/>
          <p:cNvPicPr preferRelativeResize="0"/>
          <p:nvPr/>
        </p:nvPicPr>
        <p:blipFill rotWithShape="1">
          <a:blip r:embed="rId5">
            <a:alphaModFix/>
          </a:blip>
          <a:srcRect b="0" l="0" r="0" t="0"/>
          <a:stretch/>
        </p:blipFill>
        <p:spPr>
          <a:xfrm>
            <a:off x="4267200" y="3598348"/>
            <a:ext cx="786186" cy="8731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3" name="Shape 2063"/>
        <p:cNvGrpSpPr/>
        <p:nvPr/>
      </p:nvGrpSpPr>
      <p:grpSpPr>
        <a:xfrm>
          <a:off x="0" y="0"/>
          <a:ext cx="0" cy="0"/>
          <a:chOff x="0" y="0"/>
          <a:chExt cx="0" cy="0"/>
        </a:xfrm>
      </p:grpSpPr>
      <p:pic>
        <p:nvPicPr>
          <p:cNvPr id="2064" name="Shape 2064"/>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2065" name="Shape 2065"/>
          <p:cNvSpPr/>
          <p:nvPr/>
        </p:nvSpPr>
        <p:spPr>
          <a:xfrm>
            <a:off x="2064535" y="4945746"/>
            <a:ext cx="5479264"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Buổi sáng khi thức dậy, ông Kiều đi đánh răng, nhưng tại sao cùng lúc đó lại có thể nghe thấy tiếng ông huýt sáo?</a:t>
            </a:r>
          </a:p>
        </p:txBody>
      </p:sp>
      <p:pic>
        <p:nvPicPr>
          <p:cNvPr descr="351dcbb197aa4e.img.jpg" id="2066" name="Shape 2066"/>
          <p:cNvPicPr preferRelativeResize="0"/>
          <p:nvPr/>
        </p:nvPicPr>
        <p:blipFill rotWithShape="1">
          <a:blip r:embed="rId4">
            <a:alphaModFix/>
          </a:blip>
          <a:srcRect b="0" l="0" r="0" t="0"/>
          <a:stretch/>
        </p:blipFill>
        <p:spPr>
          <a:xfrm>
            <a:off x="5612887" y="152398"/>
            <a:ext cx="3276600" cy="3276600"/>
          </a:xfrm>
          <a:prstGeom prst="ellipse">
            <a:avLst/>
          </a:prstGeom>
          <a:noFill/>
          <a:ln cap="rnd" cmpd="sng" w="63500">
            <a:solidFill>
              <a:srgbClr val="333333"/>
            </a:solidFill>
            <a:prstDash val="solid"/>
            <a:round/>
            <a:headEnd len="med" w="med" type="none"/>
            <a:tailEnd len="med" w="med" type="none"/>
          </a:ln>
        </p:spPr>
      </p:pic>
      <p:sp>
        <p:nvSpPr>
          <p:cNvPr id="2067" name="Shape 2067"/>
          <p:cNvSpPr/>
          <p:nvPr/>
        </p:nvSpPr>
        <p:spPr>
          <a:xfrm>
            <a:off x="156029" y="3810000"/>
            <a:ext cx="6247801" cy="5847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88ABD4"/>
                </a:solidFill>
                <a:latin typeface="Times New Roman"/>
                <a:ea typeface="Times New Roman"/>
                <a:cs typeface="Times New Roman"/>
                <a:sym typeface="Times New Roman"/>
              </a:rPr>
              <a:t>ÔNG LẤY RĂNG GIẢ RA ĐÁNH</a:t>
            </a:r>
          </a:p>
        </p:txBody>
      </p:sp>
      <p:sp>
        <p:nvSpPr>
          <p:cNvPr id="2068" name="Shape 2068"/>
          <p:cNvSpPr/>
          <p:nvPr/>
        </p:nvSpPr>
        <p:spPr>
          <a:xfrm>
            <a:off x="123371" y="5561298"/>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50</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2" name="Shape 2072"/>
        <p:cNvGrpSpPr/>
        <p:nvPr/>
      </p:nvGrpSpPr>
      <p:grpSpPr>
        <a:xfrm>
          <a:off x="0" y="0"/>
          <a:ext cx="0" cy="0"/>
          <a:chOff x="0" y="0"/>
          <a:chExt cx="0" cy="0"/>
        </a:xfrm>
      </p:grpSpPr>
      <p:pic>
        <p:nvPicPr>
          <p:cNvPr descr="thank-you-very-much-graphic-for-share-on-hi5.jpg" id="2073" name="Shape 2073"/>
          <p:cNvPicPr preferRelativeResize="0"/>
          <p:nvPr/>
        </p:nvPicPr>
        <p:blipFill rotWithShape="1">
          <a:blip r:embed="rId3">
            <a:alphaModFix/>
          </a:blip>
          <a:srcRect b="0" l="0" r="0" t="0"/>
          <a:stretch/>
        </p:blipFill>
        <p:spPr>
          <a:xfrm>
            <a:off x="0" y="0"/>
            <a:ext cx="9144000" cy="68580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pic>
        <p:nvPicPr>
          <p:cNvPr id="278" name="Shape 278"/>
          <p:cNvPicPr preferRelativeResize="0"/>
          <p:nvPr/>
        </p:nvPicPr>
        <p:blipFill rotWithShape="1">
          <a:blip r:embed="rId3">
            <a:alphaModFix/>
          </a:blip>
          <a:srcRect b="0" l="0" r="0" t="0"/>
          <a:stretch/>
        </p:blipFill>
        <p:spPr>
          <a:xfrm>
            <a:off x="-138535" y="-70078"/>
            <a:ext cx="9421071" cy="6998155"/>
          </a:xfrm>
          <a:prstGeom prst="rect">
            <a:avLst/>
          </a:prstGeom>
          <a:noFill/>
          <a:ln>
            <a:noFill/>
          </a:ln>
        </p:spPr>
      </p:pic>
      <p:sp>
        <p:nvSpPr>
          <p:cNvPr id="279" name="Shape 279"/>
          <p:cNvSpPr/>
          <p:nvPr/>
        </p:nvSpPr>
        <p:spPr>
          <a:xfrm>
            <a:off x="1905000" y="5310500"/>
            <a:ext cx="5896998"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CÁI GÌ CẤT THÌ MỚI THẤY,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KHÔNG CẤT THÌ KHÔNG THẤY?</a:t>
            </a:r>
            <a:br>
              <a:rPr b="1" i="0" lang="en-US" sz="2800" u="none" cap="none" strike="noStrike">
                <a:solidFill>
                  <a:schemeClr val="dk1"/>
                </a:solidFill>
                <a:latin typeface="Times New Roman"/>
                <a:ea typeface="Times New Roman"/>
                <a:cs typeface="Times New Roman"/>
                <a:sym typeface="Times New Roman"/>
              </a:rPr>
            </a:br>
          </a:p>
        </p:txBody>
      </p:sp>
      <p:graphicFrame>
        <p:nvGraphicFramePr>
          <p:cNvPr id="280" name="Shape 280"/>
          <p:cNvGraphicFramePr/>
          <p:nvPr/>
        </p:nvGraphicFramePr>
        <p:xfrm>
          <a:off x="1620957" y="3657600"/>
          <a:ext cx="3000000" cy="3000000"/>
        </p:xfrm>
        <a:graphic>
          <a:graphicData uri="http://schemas.openxmlformats.org/drawingml/2006/table">
            <a:tbl>
              <a:tblPr bandRow="1" firstRow="1">
                <a:noFill/>
                <a:tableStyleId>{4A843381-55BB-4712-BB0C-B8A37DB1063F}</a:tableStyleId>
              </a:tblPr>
              <a:tblGrid>
                <a:gridCol w="863600"/>
                <a:gridCol w="863600"/>
                <a:gridCol w="863600"/>
                <a:gridCol w="863600"/>
                <a:gridCol w="863600"/>
                <a:gridCol w="863600"/>
              </a:tblGrid>
              <a:tr h="68580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tc>
              </a:tr>
            </a:tbl>
          </a:graphicData>
        </a:graphic>
      </p:graphicFrame>
      <p:pic>
        <p:nvPicPr>
          <p:cNvPr id="281" name="Shape 281"/>
          <p:cNvPicPr preferRelativeResize="0"/>
          <p:nvPr/>
        </p:nvPicPr>
        <p:blipFill rotWithShape="1">
          <a:blip r:embed="rId4">
            <a:alphaModFix/>
          </a:blip>
          <a:srcRect b="0" l="0" r="0" t="0"/>
          <a:stretch/>
        </p:blipFill>
        <p:spPr>
          <a:xfrm>
            <a:off x="2328501" y="762000"/>
            <a:ext cx="4140199" cy="2484120"/>
          </a:xfrm>
          <a:prstGeom prst="ellipse">
            <a:avLst/>
          </a:prstGeom>
          <a:noFill/>
          <a:ln cap="rnd" cmpd="sng" w="63500">
            <a:solidFill>
              <a:srgbClr val="333333"/>
            </a:solidFill>
            <a:prstDash val="solid"/>
            <a:round/>
            <a:headEnd len="med" w="med" type="none"/>
            <a:tailEnd len="med" w="med" type="none"/>
          </a:ln>
        </p:spPr>
      </p:pic>
      <p:sp>
        <p:nvSpPr>
          <p:cNvPr id="282" name="Shape 282"/>
          <p:cNvSpPr/>
          <p:nvPr/>
        </p:nvSpPr>
        <p:spPr>
          <a:xfrm>
            <a:off x="0" y="5621278"/>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5: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288" name="Shape 288"/>
          <p:cNvSpPr/>
          <p:nvPr/>
        </p:nvSpPr>
        <p:spPr>
          <a:xfrm>
            <a:off x="8153400" y="4419600"/>
            <a:ext cx="6324600" cy="461664"/>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2400" u="none" cap="none" strike="noStrike">
              <a:solidFill>
                <a:srgbClr val="0070C0"/>
              </a:solidFill>
              <a:latin typeface="Calibri"/>
              <a:ea typeface="Calibri"/>
              <a:cs typeface="Calibri"/>
              <a:sym typeface="Calibri"/>
            </a:endParaRPr>
          </a:p>
        </p:txBody>
      </p:sp>
      <p:pic>
        <p:nvPicPr>
          <p:cNvPr descr="1334340835-truyen-tranh-hai-1.jpg" id="289" name="Shape 289"/>
          <p:cNvPicPr preferRelativeResize="0"/>
          <p:nvPr/>
        </p:nvPicPr>
        <p:blipFill rotWithShape="1">
          <a:blip r:embed="rId4">
            <a:alphaModFix/>
          </a:blip>
          <a:srcRect b="0" l="0" r="0" t="0"/>
          <a:stretch/>
        </p:blipFill>
        <p:spPr>
          <a:xfrm>
            <a:off x="3063726" y="685800"/>
            <a:ext cx="2803673" cy="2385287"/>
          </a:xfrm>
          <a:prstGeom prst="roundRect">
            <a:avLst>
              <a:gd fmla="val 8594" name="adj"/>
            </a:avLst>
          </a:prstGeom>
          <a:solidFill>
            <a:srgbClr val="EEEEEE"/>
          </a:solidFill>
          <a:ln>
            <a:noFill/>
          </a:ln>
        </p:spPr>
      </p:pic>
      <p:sp>
        <p:nvSpPr>
          <p:cNvPr id="290" name="Shape 290"/>
          <p:cNvSpPr/>
          <p:nvPr/>
        </p:nvSpPr>
        <p:spPr>
          <a:xfrm>
            <a:off x="1911535" y="4971142"/>
            <a:ext cx="5937063"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Người chết,</a:t>
            </a:r>
            <a:br>
              <a:rPr b="1" i="0" lang="en-US" sz="3600" u="none" cap="none" strike="noStrike">
                <a:solidFill>
                  <a:schemeClr val="dk1"/>
                </a:solidFill>
                <a:latin typeface="Times New Roman"/>
                <a:ea typeface="Times New Roman"/>
                <a:cs typeface="Times New Roman"/>
                <a:sym typeface="Times New Roman"/>
              </a:rPr>
            </a:br>
            <a:r>
              <a:rPr b="1" i="0" lang="en-US" sz="3600" u="none" cap="none" strike="noStrike">
                <a:solidFill>
                  <a:schemeClr val="dk1"/>
                </a:solidFill>
                <a:latin typeface="Times New Roman"/>
                <a:ea typeface="Times New Roman"/>
                <a:cs typeface="Times New Roman"/>
                <a:sym typeface="Times New Roman"/>
              </a:rPr>
              <a:t> sẽ “nghỉ” gì? Và làm gì?</a:t>
            </a:r>
            <a:br>
              <a:rPr b="1" i="0" lang="en-US" sz="3600" u="none" cap="none" strike="noStrike">
                <a:solidFill>
                  <a:schemeClr val="dk1"/>
                </a:solidFill>
                <a:latin typeface="Times New Roman"/>
                <a:ea typeface="Times New Roman"/>
                <a:cs typeface="Times New Roman"/>
                <a:sym typeface="Times New Roman"/>
              </a:rPr>
            </a:br>
          </a:p>
        </p:txBody>
      </p:sp>
      <p:graphicFrame>
        <p:nvGraphicFramePr>
          <p:cNvPr id="291" name="Shape 291"/>
          <p:cNvGraphicFramePr/>
          <p:nvPr/>
        </p:nvGraphicFramePr>
        <p:xfrm>
          <a:off x="1128486" y="3458028"/>
          <a:ext cx="3000000" cy="3000000"/>
        </p:xfrm>
        <a:graphic>
          <a:graphicData uri="http://schemas.openxmlformats.org/drawingml/2006/table">
            <a:tbl>
              <a:tblPr bandRow="1" firstRow="1">
                <a:noFill/>
                <a:tableStyleId>{4A843381-55BB-4712-BB0C-B8A37DB1063F}</a:tableStyleId>
              </a:tblPr>
              <a:tblGrid>
                <a:gridCol w="762000"/>
                <a:gridCol w="762000"/>
                <a:gridCol w="762000"/>
                <a:gridCol w="762000"/>
                <a:gridCol w="762000"/>
                <a:gridCol w="762000"/>
                <a:gridCol w="762000"/>
                <a:gridCol w="762000"/>
              </a:tblGrid>
              <a:tr h="8061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Ở</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292" name="Shape 292"/>
          <p:cNvSpPr/>
          <p:nvPr/>
        </p:nvSpPr>
        <p:spPr>
          <a:xfrm>
            <a:off x="103908" y="5427042"/>
            <a:ext cx="1768432"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Câu 6:</a:t>
            </a:r>
          </a:p>
        </p:txBody>
      </p:sp>
      <p:pic>
        <p:nvPicPr>
          <p:cNvPr id="293" name="Shape 293"/>
          <p:cNvPicPr preferRelativeResize="0"/>
          <p:nvPr/>
        </p:nvPicPr>
        <p:blipFill rotWithShape="1">
          <a:blip r:embed="rId5">
            <a:alphaModFix/>
          </a:blip>
          <a:srcRect b="0" l="0" r="0" t="0"/>
          <a:stretch/>
        </p:blipFill>
        <p:spPr>
          <a:xfrm>
            <a:off x="1143000" y="3270568"/>
            <a:ext cx="898969" cy="998352"/>
          </a:xfrm>
          <a:prstGeom prst="rect">
            <a:avLst/>
          </a:prstGeom>
          <a:noFill/>
          <a:ln>
            <a:noFill/>
          </a:ln>
        </p:spPr>
      </p:pic>
      <p:pic>
        <p:nvPicPr>
          <p:cNvPr id="294" name="Shape 294"/>
          <p:cNvPicPr preferRelativeResize="0"/>
          <p:nvPr/>
        </p:nvPicPr>
        <p:blipFill rotWithShape="1">
          <a:blip r:embed="rId5">
            <a:alphaModFix/>
          </a:blip>
          <a:srcRect b="0" l="0" r="0" t="0"/>
          <a:stretch/>
        </p:blipFill>
        <p:spPr>
          <a:xfrm>
            <a:off x="3296116" y="3270568"/>
            <a:ext cx="898969" cy="998352"/>
          </a:xfrm>
          <a:prstGeom prst="rect">
            <a:avLst/>
          </a:prstGeom>
          <a:noFill/>
          <a:ln>
            <a:noFill/>
          </a:ln>
        </p:spPr>
      </p:pic>
      <p:pic>
        <p:nvPicPr>
          <p:cNvPr id="295" name="Shape 295"/>
          <p:cNvPicPr preferRelativeResize="0"/>
          <p:nvPr/>
        </p:nvPicPr>
        <p:blipFill rotWithShape="1">
          <a:blip r:embed="rId5">
            <a:alphaModFix/>
          </a:blip>
          <a:srcRect b="0" l="0" r="0" t="0"/>
          <a:stretch/>
        </p:blipFill>
        <p:spPr>
          <a:xfrm>
            <a:off x="4122514" y="3270567"/>
            <a:ext cx="898969" cy="998352"/>
          </a:xfrm>
          <a:prstGeom prst="rect">
            <a:avLst/>
          </a:prstGeom>
          <a:noFill/>
          <a:ln>
            <a:noFill/>
          </a:ln>
        </p:spPr>
      </p:pic>
      <p:pic>
        <p:nvPicPr>
          <p:cNvPr id="296" name="Shape 296"/>
          <p:cNvPicPr preferRelativeResize="0"/>
          <p:nvPr/>
        </p:nvPicPr>
        <p:blipFill rotWithShape="1">
          <a:blip r:embed="rId5">
            <a:alphaModFix/>
          </a:blip>
          <a:srcRect b="0" l="0" r="0" t="0"/>
          <a:stretch/>
        </p:blipFill>
        <p:spPr>
          <a:xfrm>
            <a:off x="4880067" y="3270568"/>
            <a:ext cx="898969" cy="998352"/>
          </a:xfrm>
          <a:prstGeom prst="rect">
            <a:avLst/>
          </a:prstGeom>
          <a:noFill/>
          <a:ln>
            <a:noFill/>
          </a:ln>
        </p:spPr>
      </p:pic>
      <p:pic>
        <p:nvPicPr>
          <p:cNvPr id="297" name="Shape 297"/>
          <p:cNvPicPr preferRelativeResize="0"/>
          <p:nvPr/>
        </p:nvPicPr>
        <p:blipFill rotWithShape="1">
          <a:blip r:embed="rId5">
            <a:alphaModFix/>
          </a:blip>
          <a:srcRect b="0" l="0" r="0" t="0"/>
          <a:stretch/>
        </p:blipFill>
        <p:spPr>
          <a:xfrm>
            <a:off x="5578030" y="3270568"/>
            <a:ext cx="898969" cy="998352"/>
          </a:xfrm>
          <a:prstGeom prst="rect">
            <a:avLst/>
          </a:prstGeom>
          <a:noFill/>
          <a:ln>
            <a:noFill/>
          </a:ln>
        </p:spPr>
      </p:pic>
      <p:pic>
        <p:nvPicPr>
          <p:cNvPr id="298" name="Shape 298"/>
          <p:cNvPicPr preferRelativeResize="0"/>
          <p:nvPr/>
        </p:nvPicPr>
        <p:blipFill rotWithShape="1">
          <a:blip r:embed="rId5">
            <a:alphaModFix/>
          </a:blip>
          <a:srcRect b="0" l="0" r="0" t="0"/>
          <a:stretch/>
        </p:blipFill>
        <p:spPr>
          <a:xfrm>
            <a:off x="6462485" y="3270568"/>
            <a:ext cx="898969" cy="998352"/>
          </a:xfrm>
          <a:prstGeom prst="rect">
            <a:avLst/>
          </a:prstGeom>
          <a:noFill/>
          <a:ln>
            <a:noFill/>
          </a:ln>
        </p:spPr>
      </p:pic>
      <p:pic>
        <p:nvPicPr>
          <p:cNvPr id="299" name="Shape 299"/>
          <p:cNvPicPr preferRelativeResize="0"/>
          <p:nvPr/>
        </p:nvPicPr>
        <p:blipFill rotWithShape="1">
          <a:blip r:embed="rId5">
            <a:alphaModFix/>
          </a:blip>
          <a:srcRect b="0" l="0" r="0" t="0"/>
          <a:stretch/>
        </p:blipFill>
        <p:spPr>
          <a:xfrm>
            <a:off x="1872341" y="3270566"/>
            <a:ext cx="898969" cy="998352"/>
          </a:xfrm>
          <a:prstGeom prst="rect">
            <a:avLst/>
          </a:prstGeom>
          <a:noFill/>
          <a:ln>
            <a:noFill/>
          </a:ln>
        </p:spPr>
      </p:pic>
      <p:pic>
        <p:nvPicPr>
          <p:cNvPr id="300" name="Shape 300"/>
          <p:cNvPicPr preferRelativeResize="0"/>
          <p:nvPr/>
        </p:nvPicPr>
        <p:blipFill rotWithShape="1">
          <a:blip r:embed="rId5">
            <a:alphaModFix/>
          </a:blip>
          <a:srcRect b="0" l="0" r="0" t="0"/>
          <a:stretch/>
        </p:blipFill>
        <p:spPr>
          <a:xfrm>
            <a:off x="2614241" y="3270568"/>
            <a:ext cx="898969" cy="9983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pic>
        <p:nvPicPr>
          <p:cNvPr id="305" name="Shape 30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306" name="Shape 306"/>
          <p:cNvSpPr/>
          <p:nvPr/>
        </p:nvSpPr>
        <p:spPr>
          <a:xfrm>
            <a:off x="8153400" y="4419600"/>
            <a:ext cx="6324600" cy="461664"/>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2400" u="none" cap="none" strike="noStrike">
              <a:solidFill>
                <a:srgbClr val="0070C0"/>
              </a:solidFill>
              <a:latin typeface="Calibri"/>
              <a:ea typeface="Calibri"/>
              <a:cs typeface="Calibri"/>
              <a:sym typeface="Calibri"/>
            </a:endParaRPr>
          </a:p>
        </p:txBody>
      </p:sp>
      <p:pic>
        <p:nvPicPr>
          <p:cNvPr descr="1334340835-truyen-tranh-hai-1.jpg" id="307" name="Shape 307"/>
          <p:cNvPicPr preferRelativeResize="0"/>
          <p:nvPr/>
        </p:nvPicPr>
        <p:blipFill rotWithShape="1">
          <a:blip r:embed="rId4">
            <a:alphaModFix/>
          </a:blip>
          <a:srcRect b="0" l="0" r="0" t="0"/>
          <a:stretch/>
        </p:blipFill>
        <p:spPr>
          <a:xfrm>
            <a:off x="3063726" y="685800"/>
            <a:ext cx="2803673" cy="2385287"/>
          </a:xfrm>
          <a:prstGeom prst="roundRect">
            <a:avLst>
              <a:gd fmla="val 8594" name="adj"/>
            </a:avLst>
          </a:prstGeom>
          <a:solidFill>
            <a:srgbClr val="EEEEEE"/>
          </a:solidFill>
          <a:ln>
            <a:noFill/>
          </a:ln>
        </p:spPr>
      </p:pic>
      <p:sp>
        <p:nvSpPr>
          <p:cNvPr id="308" name="Shape 308"/>
          <p:cNvSpPr/>
          <p:nvPr/>
        </p:nvSpPr>
        <p:spPr>
          <a:xfrm>
            <a:off x="1911535" y="4971142"/>
            <a:ext cx="5937063"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Người chết,</a:t>
            </a:r>
            <a:br>
              <a:rPr b="1" i="0" lang="en-US" sz="3600" u="none" cap="none" strike="noStrike">
                <a:solidFill>
                  <a:schemeClr val="dk1"/>
                </a:solidFill>
                <a:latin typeface="Times New Roman"/>
                <a:ea typeface="Times New Roman"/>
                <a:cs typeface="Times New Roman"/>
                <a:sym typeface="Times New Roman"/>
              </a:rPr>
            </a:br>
            <a:r>
              <a:rPr b="1" i="0" lang="en-US" sz="3600" u="none" cap="none" strike="noStrike">
                <a:solidFill>
                  <a:schemeClr val="dk1"/>
                </a:solidFill>
                <a:latin typeface="Times New Roman"/>
                <a:ea typeface="Times New Roman"/>
                <a:cs typeface="Times New Roman"/>
                <a:sym typeface="Times New Roman"/>
              </a:rPr>
              <a:t> sẽ “nghỉ” gì? Và làm gì?</a:t>
            </a:r>
            <a:br>
              <a:rPr b="1" i="0" lang="en-US" sz="3600" u="none" cap="none" strike="noStrike">
                <a:solidFill>
                  <a:schemeClr val="dk1"/>
                </a:solidFill>
                <a:latin typeface="Times New Roman"/>
                <a:ea typeface="Times New Roman"/>
                <a:cs typeface="Times New Roman"/>
                <a:sym typeface="Times New Roman"/>
              </a:rPr>
            </a:br>
          </a:p>
        </p:txBody>
      </p:sp>
      <p:graphicFrame>
        <p:nvGraphicFramePr>
          <p:cNvPr id="309" name="Shape 309"/>
          <p:cNvGraphicFramePr/>
          <p:nvPr/>
        </p:nvGraphicFramePr>
        <p:xfrm>
          <a:off x="1128486" y="3458028"/>
          <a:ext cx="3000000" cy="3000000"/>
        </p:xfrm>
        <a:graphic>
          <a:graphicData uri="http://schemas.openxmlformats.org/drawingml/2006/table">
            <a:tbl>
              <a:tblPr bandRow="1" firstRow="1">
                <a:noFill/>
                <a:tableStyleId>{4A843381-55BB-4712-BB0C-B8A37DB1063F}</a:tableStyleId>
              </a:tblPr>
              <a:tblGrid>
                <a:gridCol w="762000"/>
                <a:gridCol w="762000"/>
                <a:gridCol w="762000"/>
                <a:gridCol w="762000"/>
                <a:gridCol w="762000"/>
                <a:gridCol w="762000"/>
                <a:gridCol w="762000"/>
                <a:gridCol w="762000"/>
              </a:tblGrid>
              <a:tr h="8061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Ở</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310" name="Shape 310"/>
          <p:cNvSpPr/>
          <p:nvPr/>
        </p:nvSpPr>
        <p:spPr>
          <a:xfrm>
            <a:off x="103908" y="5427042"/>
            <a:ext cx="1768432"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Câu 6:</a:t>
            </a:r>
          </a:p>
        </p:txBody>
      </p:sp>
      <p:pic>
        <p:nvPicPr>
          <p:cNvPr id="311" name="Shape 311"/>
          <p:cNvPicPr preferRelativeResize="0"/>
          <p:nvPr/>
        </p:nvPicPr>
        <p:blipFill rotWithShape="1">
          <a:blip r:embed="rId5">
            <a:alphaModFix/>
          </a:blip>
          <a:srcRect b="0" l="0" r="0" t="0"/>
          <a:stretch/>
        </p:blipFill>
        <p:spPr>
          <a:xfrm>
            <a:off x="1143000" y="3270568"/>
            <a:ext cx="898969" cy="998352"/>
          </a:xfrm>
          <a:prstGeom prst="rect">
            <a:avLst/>
          </a:prstGeom>
          <a:noFill/>
          <a:ln>
            <a:noFill/>
          </a:ln>
        </p:spPr>
      </p:pic>
      <p:pic>
        <p:nvPicPr>
          <p:cNvPr id="312" name="Shape 312"/>
          <p:cNvPicPr preferRelativeResize="0"/>
          <p:nvPr/>
        </p:nvPicPr>
        <p:blipFill rotWithShape="1">
          <a:blip r:embed="rId5">
            <a:alphaModFix/>
          </a:blip>
          <a:srcRect b="0" l="0" r="0" t="0"/>
          <a:stretch/>
        </p:blipFill>
        <p:spPr>
          <a:xfrm>
            <a:off x="4880067" y="3270568"/>
            <a:ext cx="898969" cy="998352"/>
          </a:xfrm>
          <a:prstGeom prst="rect">
            <a:avLst/>
          </a:prstGeom>
          <a:noFill/>
          <a:ln>
            <a:noFill/>
          </a:ln>
        </p:spPr>
      </p:pic>
      <p:pic>
        <p:nvPicPr>
          <p:cNvPr id="313" name="Shape 313"/>
          <p:cNvPicPr preferRelativeResize="0"/>
          <p:nvPr/>
        </p:nvPicPr>
        <p:blipFill rotWithShape="1">
          <a:blip r:embed="rId5">
            <a:alphaModFix/>
          </a:blip>
          <a:srcRect b="0" l="0" r="0" t="0"/>
          <a:stretch/>
        </p:blipFill>
        <p:spPr>
          <a:xfrm>
            <a:off x="5578030" y="3270568"/>
            <a:ext cx="898969" cy="998352"/>
          </a:xfrm>
          <a:prstGeom prst="rect">
            <a:avLst/>
          </a:prstGeom>
          <a:noFill/>
          <a:ln>
            <a:noFill/>
          </a:ln>
        </p:spPr>
      </p:pic>
      <p:pic>
        <p:nvPicPr>
          <p:cNvPr id="314" name="Shape 314"/>
          <p:cNvPicPr preferRelativeResize="0"/>
          <p:nvPr/>
        </p:nvPicPr>
        <p:blipFill rotWithShape="1">
          <a:blip r:embed="rId5">
            <a:alphaModFix/>
          </a:blip>
          <a:srcRect b="0" l="0" r="0" t="0"/>
          <a:stretch/>
        </p:blipFill>
        <p:spPr>
          <a:xfrm>
            <a:off x="6462485" y="3270568"/>
            <a:ext cx="898969" cy="998352"/>
          </a:xfrm>
          <a:prstGeom prst="rect">
            <a:avLst/>
          </a:prstGeom>
          <a:noFill/>
          <a:ln>
            <a:noFill/>
          </a:ln>
        </p:spPr>
      </p:pic>
      <p:pic>
        <p:nvPicPr>
          <p:cNvPr id="315" name="Shape 315"/>
          <p:cNvPicPr preferRelativeResize="0"/>
          <p:nvPr/>
        </p:nvPicPr>
        <p:blipFill rotWithShape="1">
          <a:blip r:embed="rId5">
            <a:alphaModFix/>
          </a:blip>
          <a:srcRect b="0" l="0" r="0" t="0"/>
          <a:stretch/>
        </p:blipFill>
        <p:spPr>
          <a:xfrm>
            <a:off x="1872341" y="3270566"/>
            <a:ext cx="898969" cy="9983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pic>
        <p:nvPicPr>
          <p:cNvPr id="320" name="Shape 320"/>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321" name="Shape 321"/>
          <p:cNvSpPr/>
          <p:nvPr/>
        </p:nvSpPr>
        <p:spPr>
          <a:xfrm>
            <a:off x="8153400" y="4419600"/>
            <a:ext cx="6324600" cy="461664"/>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2400" u="none" cap="none" strike="noStrike">
              <a:solidFill>
                <a:srgbClr val="0070C0"/>
              </a:solidFill>
              <a:latin typeface="Calibri"/>
              <a:ea typeface="Calibri"/>
              <a:cs typeface="Calibri"/>
              <a:sym typeface="Calibri"/>
            </a:endParaRPr>
          </a:p>
        </p:txBody>
      </p:sp>
      <p:pic>
        <p:nvPicPr>
          <p:cNvPr descr="1334340835-truyen-tranh-hai-1.jpg" id="322" name="Shape 322"/>
          <p:cNvPicPr preferRelativeResize="0"/>
          <p:nvPr/>
        </p:nvPicPr>
        <p:blipFill rotWithShape="1">
          <a:blip r:embed="rId4">
            <a:alphaModFix/>
          </a:blip>
          <a:srcRect b="0" l="0" r="0" t="0"/>
          <a:stretch/>
        </p:blipFill>
        <p:spPr>
          <a:xfrm>
            <a:off x="3063726" y="685800"/>
            <a:ext cx="2803673" cy="2385287"/>
          </a:xfrm>
          <a:prstGeom prst="roundRect">
            <a:avLst>
              <a:gd fmla="val 8594" name="adj"/>
            </a:avLst>
          </a:prstGeom>
          <a:solidFill>
            <a:srgbClr val="EEEEEE"/>
          </a:solidFill>
          <a:ln>
            <a:noFill/>
          </a:ln>
        </p:spPr>
      </p:pic>
      <p:sp>
        <p:nvSpPr>
          <p:cNvPr id="323" name="Shape 323"/>
          <p:cNvSpPr/>
          <p:nvPr/>
        </p:nvSpPr>
        <p:spPr>
          <a:xfrm>
            <a:off x="1911535" y="4971142"/>
            <a:ext cx="5937063"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Người chết,</a:t>
            </a:r>
            <a:br>
              <a:rPr b="1" i="0" lang="en-US" sz="3600" u="none" cap="none" strike="noStrike">
                <a:solidFill>
                  <a:schemeClr val="dk1"/>
                </a:solidFill>
                <a:latin typeface="Times New Roman"/>
                <a:ea typeface="Times New Roman"/>
                <a:cs typeface="Times New Roman"/>
                <a:sym typeface="Times New Roman"/>
              </a:rPr>
            </a:br>
            <a:r>
              <a:rPr b="1" i="0" lang="en-US" sz="3600" u="none" cap="none" strike="noStrike">
                <a:solidFill>
                  <a:schemeClr val="dk1"/>
                </a:solidFill>
                <a:latin typeface="Times New Roman"/>
                <a:ea typeface="Times New Roman"/>
                <a:cs typeface="Times New Roman"/>
                <a:sym typeface="Times New Roman"/>
              </a:rPr>
              <a:t> sẽ “nghỉ” gì? Và làm gì?</a:t>
            </a:r>
            <a:br>
              <a:rPr b="1" i="0" lang="en-US" sz="3600" u="none" cap="none" strike="noStrike">
                <a:solidFill>
                  <a:schemeClr val="dk1"/>
                </a:solidFill>
                <a:latin typeface="Times New Roman"/>
                <a:ea typeface="Times New Roman"/>
                <a:cs typeface="Times New Roman"/>
                <a:sym typeface="Times New Roman"/>
              </a:rPr>
            </a:br>
          </a:p>
        </p:txBody>
      </p:sp>
      <p:graphicFrame>
        <p:nvGraphicFramePr>
          <p:cNvPr id="324" name="Shape 324"/>
          <p:cNvGraphicFramePr/>
          <p:nvPr/>
        </p:nvGraphicFramePr>
        <p:xfrm>
          <a:off x="1128486" y="3458028"/>
          <a:ext cx="3000000" cy="3000000"/>
        </p:xfrm>
        <a:graphic>
          <a:graphicData uri="http://schemas.openxmlformats.org/drawingml/2006/table">
            <a:tbl>
              <a:tblPr bandRow="1" firstRow="1">
                <a:noFill/>
                <a:tableStyleId>{4A843381-55BB-4712-BB0C-B8A37DB1063F}</a:tableStyleId>
              </a:tblPr>
              <a:tblGrid>
                <a:gridCol w="762000"/>
                <a:gridCol w="762000"/>
                <a:gridCol w="762000"/>
                <a:gridCol w="762000"/>
                <a:gridCol w="762000"/>
                <a:gridCol w="762000"/>
                <a:gridCol w="762000"/>
                <a:gridCol w="762000"/>
              </a:tblGrid>
              <a:tr h="8061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Ở</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À</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325" name="Shape 325"/>
          <p:cNvSpPr/>
          <p:nvPr/>
        </p:nvSpPr>
        <p:spPr>
          <a:xfrm>
            <a:off x="103908" y="5427042"/>
            <a:ext cx="1768432"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Câu 6:</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rotWithShape="1">
          <a:blip r:embed="rId3">
            <a:alphaModFix/>
          </a:blip>
          <a:srcRect b="0" l="0" r="0" t="0"/>
          <a:stretch/>
        </p:blipFill>
        <p:spPr>
          <a:xfrm>
            <a:off x="0" y="42332"/>
            <a:ext cx="9144000" cy="6815666"/>
          </a:xfrm>
          <a:prstGeom prst="rect">
            <a:avLst/>
          </a:prstGeom>
          <a:noFill/>
          <a:ln>
            <a:noFill/>
          </a:ln>
        </p:spPr>
      </p:pic>
      <p:sp>
        <p:nvSpPr>
          <p:cNvPr id="98" name="Shape 98"/>
          <p:cNvSpPr/>
          <p:nvPr/>
        </p:nvSpPr>
        <p:spPr>
          <a:xfrm>
            <a:off x="1981200" y="5591633"/>
            <a:ext cx="5950668"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FFFFFF"/>
                </a:solidFill>
                <a:latin typeface="Times New Roman"/>
                <a:ea typeface="Times New Roman"/>
                <a:cs typeface="Times New Roman"/>
                <a:sym typeface="Times New Roman"/>
              </a:rPr>
              <a:t>CÁI GÌ CÀNG KÉO CÀNG NGẮN? </a:t>
            </a:r>
          </a:p>
        </p:txBody>
      </p:sp>
      <p:sp>
        <p:nvSpPr>
          <p:cNvPr id="99" name="Shape 99"/>
          <p:cNvSpPr/>
          <p:nvPr/>
        </p:nvSpPr>
        <p:spPr>
          <a:xfrm>
            <a:off x="4800600" y="5181600"/>
            <a:ext cx="184730" cy="92332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5400" u="none" cap="none" strike="noStrike">
              <a:solidFill>
                <a:srgbClr val="CDE3FF"/>
              </a:solidFill>
              <a:latin typeface="Calibri"/>
              <a:ea typeface="Calibri"/>
              <a:cs typeface="Calibri"/>
              <a:sym typeface="Calibri"/>
            </a:endParaRPr>
          </a:p>
        </p:txBody>
      </p:sp>
      <p:graphicFrame>
        <p:nvGraphicFramePr>
          <p:cNvPr id="100" name="Shape 100"/>
          <p:cNvGraphicFramePr/>
          <p:nvPr/>
        </p:nvGraphicFramePr>
        <p:xfrm>
          <a:off x="914396" y="3200400"/>
          <a:ext cx="3000000" cy="3000000"/>
        </p:xfrm>
        <a:graphic>
          <a:graphicData uri="http://schemas.openxmlformats.org/drawingml/2006/table">
            <a:tbl>
              <a:tblPr bandRow="1" firstRow="1">
                <a:noFill/>
                <a:tableStyleId>{4A843381-55BB-4712-BB0C-B8A37DB1063F}</a:tableStyleId>
              </a:tblPr>
              <a:tblGrid>
                <a:gridCol w="759550"/>
                <a:gridCol w="759550"/>
                <a:gridCol w="759550"/>
                <a:gridCol w="759550"/>
                <a:gridCol w="759550"/>
                <a:gridCol w="759550"/>
                <a:gridCol w="759550"/>
                <a:gridCol w="759550"/>
                <a:gridCol w="759550"/>
              </a:tblGrid>
              <a:tr h="76200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Ế</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r>
            </a:tbl>
          </a:graphicData>
        </a:graphic>
      </p:graphicFrame>
      <p:sp>
        <p:nvSpPr>
          <p:cNvPr id="101" name="Shape 101"/>
          <p:cNvSpPr/>
          <p:nvPr/>
        </p:nvSpPr>
        <p:spPr>
          <a:xfrm>
            <a:off x="194156" y="5501973"/>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accent2"/>
                </a:solidFill>
                <a:latin typeface="Times New Roman"/>
                <a:ea typeface="Times New Roman"/>
                <a:cs typeface="Times New Roman"/>
                <a:sym typeface="Times New Roman"/>
              </a:rPr>
              <a:t>Câu 1: </a:t>
            </a:r>
          </a:p>
        </p:txBody>
      </p:sp>
      <p:pic>
        <p:nvPicPr>
          <p:cNvPr id="102" name="Shape 102"/>
          <p:cNvPicPr preferRelativeResize="0"/>
          <p:nvPr/>
        </p:nvPicPr>
        <p:blipFill rotWithShape="1">
          <a:blip r:embed="rId4">
            <a:alphaModFix/>
          </a:blip>
          <a:srcRect b="0" l="0" r="0" t="0"/>
          <a:stretch/>
        </p:blipFill>
        <p:spPr>
          <a:xfrm>
            <a:off x="1031458" y="3093478"/>
            <a:ext cx="666555" cy="741918"/>
          </a:xfrm>
          <a:prstGeom prst="roundRect">
            <a:avLst>
              <a:gd fmla="val 16667" name="adj"/>
            </a:avLst>
          </a:prstGeom>
          <a:noFill/>
          <a:ln>
            <a:noFill/>
          </a:ln>
        </p:spPr>
      </p:pic>
      <p:pic>
        <p:nvPicPr>
          <p:cNvPr id="103" name="Shape 103"/>
          <p:cNvPicPr preferRelativeResize="0"/>
          <p:nvPr/>
        </p:nvPicPr>
        <p:blipFill rotWithShape="1">
          <a:blip r:embed="rId4">
            <a:alphaModFix/>
          </a:blip>
          <a:srcRect b="0" l="0" r="0" t="0"/>
          <a:stretch/>
        </p:blipFill>
        <p:spPr>
          <a:xfrm>
            <a:off x="1785258" y="3091541"/>
            <a:ext cx="666555" cy="741918"/>
          </a:xfrm>
          <a:prstGeom prst="roundRect">
            <a:avLst>
              <a:gd fmla="val 16667" name="adj"/>
            </a:avLst>
          </a:prstGeom>
          <a:noFill/>
          <a:ln>
            <a:noFill/>
          </a:ln>
        </p:spPr>
      </p:pic>
      <p:pic>
        <p:nvPicPr>
          <p:cNvPr id="104" name="Shape 104"/>
          <p:cNvPicPr preferRelativeResize="0"/>
          <p:nvPr/>
        </p:nvPicPr>
        <p:blipFill rotWithShape="1">
          <a:blip r:embed="rId4">
            <a:alphaModFix/>
          </a:blip>
          <a:srcRect b="0" l="0" r="0" t="0"/>
          <a:stretch/>
        </p:blipFill>
        <p:spPr>
          <a:xfrm>
            <a:off x="2548209" y="3083439"/>
            <a:ext cx="666555" cy="741918"/>
          </a:xfrm>
          <a:prstGeom prst="roundRect">
            <a:avLst>
              <a:gd fmla="val 16667" name="adj"/>
            </a:avLst>
          </a:prstGeom>
          <a:noFill/>
          <a:ln>
            <a:noFill/>
          </a:ln>
        </p:spPr>
      </p:pic>
      <p:pic>
        <p:nvPicPr>
          <p:cNvPr id="105" name="Shape 105"/>
          <p:cNvPicPr preferRelativeResize="0"/>
          <p:nvPr/>
        </p:nvPicPr>
        <p:blipFill rotWithShape="1">
          <a:blip r:embed="rId4">
            <a:alphaModFix/>
          </a:blip>
          <a:srcRect b="0" l="0" r="0" t="0"/>
          <a:stretch/>
        </p:blipFill>
        <p:spPr>
          <a:xfrm>
            <a:off x="3301564" y="3079206"/>
            <a:ext cx="666555" cy="741918"/>
          </a:xfrm>
          <a:prstGeom prst="roundRect">
            <a:avLst>
              <a:gd fmla="val 16667" name="adj"/>
            </a:avLst>
          </a:prstGeom>
          <a:noFill/>
          <a:ln>
            <a:noFill/>
          </a:ln>
        </p:spPr>
      </p:pic>
      <p:pic>
        <p:nvPicPr>
          <p:cNvPr id="106" name="Shape 106"/>
          <p:cNvPicPr preferRelativeResize="0"/>
          <p:nvPr/>
        </p:nvPicPr>
        <p:blipFill rotWithShape="1">
          <a:blip r:embed="rId4">
            <a:alphaModFix/>
          </a:blip>
          <a:srcRect b="0" l="0" r="0" t="0"/>
          <a:stretch/>
        </p:blipFill>
        <p:spPr>
          <a:xfrm>
            <a:off x="4093376" y="3093721"/>
            <a:ext cx="666555" cy="741918"/>
          </a:xfrm>
          <a:prstGeom prst="roundRect">
            <a:avLst>
              <a:gd fmla="val 16667" name="adj"/>
            </a:avLst>
          </a:prstGeom>
          <a:noFill/>
          <a:ln>
            <a:noFill/>
          </a:ln>
        </p:spPr>
      </p:pic>
      <p:pic>
        <p:nvPicPr>
          <p:cNvPr id="107" name="Shape 107"/>
          <p:cNvPicPr preferRelativeResize="0"/>
          <p:nvPr/>
        </p:nvPicPr>
        <p:blipFill rotWithShape="1">
          <a:blip r:embed="rId4">
            <a:alphaModFix/>
          </a:blip>
          <a:srcRect b="0" l="0" r="0" t="0"/>
          <a:stretch/>
        </p:blipFill>
        <p:spPr>
          <a:xfrm>
            <a:off x="4825119" y="3079207"/>
            <a:ext cx="666555" cy="741918"/>
          </a:xfrm>
          <a:prstGeom prst="roundRect">
            <a:avLst>
              <a:gd fmla="val 16667" name="adj"/>
            </a:avLst>
          </a:prstGeom>
          <a:noFill/>
          <a:ln>
            <a:noFill/>
          </a:ln>
        </p:spPr>
      </p:pic>
      <p:pic>
        <p:nvPicPr>
          <p:cNvPr id="108" name="Shape 108"/>
          <p:cNvPicPr preferRelativeResize="0"/>
          <p:nvPr/>
        </p:nvPicPr>
        <p:blipFill rotWithShape="1">
          <a:blip r:embed="rId4">
            <a:alphaModFix/>
          </a:blip>
          <a:srcRect b="0" l="0" r="0" t="0"/>
          <a:stretch/>
        </p:blipFill>
        <p:spPr>
          <a:xfrm>
            <a:off x="5595258" y="3095171"/>
            <a:ext cx="666555" cy="741918"/>
          </a:xfrm>
          <a:prstGeom prst="roundRect">
            <a:avLst>
              <a:gd fmla="val 16667" name="adj"/>
            </a:avLst>
          </a:prstGeom>
          <a:noFill/>
          <a:ln>
            <a:noFill/>
          </a:ln>
        </p:spPr>
      </p:pic>
      <p:pic>
        <p:nvPicPr>
          <p:cNvPr id="109" name="Shape 109"/>
          <p:cNvPicPr preferRelativeResize="0"/>
          <p:nvPr/>
        </p:nvPicPr>
        <p:blipFill rotWithShape="1">
          <a:blip r:embed="rId4">
            <a:alphaModFix/>
          </a:blip>
          <a:srcRect b="0" l="0" r="0" t="0"/>
          <a:stretch/>
        </p:blipFill>
        <p:spPr>
          <a:xfrm>
            <a:off x="6342744" y="3127830"/>
            <a:ext cx="666555" cy="741918"/>
          </a:xfrm>
          <a:prstGeom prst="roundRect">
            <a:avLst>
              <a:gd fmla="val 16667" name="adj"/>
            </a:avLst>
          </a:prstGeom>
          <a:noFill/>
          <a:ln>
            <a:noFill/>
          </a:ln>
        </p:spPr>
      </p:pic>
      <p:pic>
        <p:nvPicPr>
          <p:cNvPr id="110" name="Shape 110"/>
          <p:cNvPicPr preferRelativeResize="0"/>
          <p:nvPr/>
        </p:nvPicPr>
        <p:blipFill rotWithShape="1">
          <a:blip r:embed="rId4">
            <a:alphaModFix/>
          </a:blip>
          <a:srcRect b="0" l="0" r="0" t="0"/>
          <a:stretch/>
        </p:blipFill>
        <p:spPr>
          <a:xfrm>
            <a:off x="7116574" y="3124200"/>
            <a:ext cx="666555" cy="741918"/>
          </a:xfrm>
          <a:prstGeom prst="roundRect">
            <a:avLst>
              <a:gd fmla="val 16667" name="adj"/>
            </a:avLst>
          </a:prstGeom>
          <a:noFill/>
          <a:ln>
            <a:noFill/>
          </a:ln>
        </p:spPr>
      </p:pic>
      <p:pic>
        <p:nvPicPr>
          <p:cNvPr id="111" name="Shape 111"/>
          <p:cNvPicPr preferRelativeResize="0"/>
          <p:nvPr/>
        </p:nvPicPr>
        <p:blipFill rotWithShape="1">
          <a:blip r:embed="rId5">
            <a:alphaModFix/>
          </a:blip>
          <a:srcRect b="0" l="0" r="0" t="0"/>
          <a:stretch/>
        </p:blipFill>
        <p:spPr>
          <a:xfrm>
            <a:off x="5230419" y="315686"/>
            <a:ext cx="3488716" cy="2616536"/>
          </a:xfrm>
          <a:prstGeom prst="roundRect">
            <a:avLst>
              <a:gd fmla="val 8594" name="adj"/>
            </a:avLst>
          </a:prstGeom>
          <a:solidFill>
            <a:srgbClr val="EEEEEE"/>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b="0" l="0" r="0" t="0"/>
          <a:stretch/>
        </p:blipFill>
        <p:spPr>
          <a:xfrm>
            <a:off x="0" y="0"/>
            <a:ext cx="9050432" cy="6858000"/>
          </a:xfrm>
          <a:prstGeom prst="rect">
            <a:avLst/>
          </a:prstGeom>
          <a:noFill/>
          <a:ln>
            <a:noFill/>
          </a:ln>
        </p:spPr>
      </p:pic>
      <p:sp>
        <p:nvSpPr>
          <p:cNvPr id="331" name="Shape 331"/>
          <p:cNvSpPr/>
          <p:nvPr/>
        </p:nvSpPr>
        <p:spPr>
          <a:xfrm>
            <a:off x="912766" y="5181600"/>
            <a:ext cx="6269808" cy="1200329"/>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2"/>
                </a:solidFill>
                <a:latin typeface="Times New Roman"/>
                <a:ea typeface="Times New Roman"/>
                <a:cs typeface="Times New Roman"/>
                <a:sym typeface="Times New Roman"/>
              </a:rPr>
              <a:t>CON CUA 8 CẲNG 2 CÀNG, </a:t>
            </a:r>
            <a:br>
              <a:rPr b="1" i="0" lang="en-US" sz="2400" u="none" cap="none" strike="noStrike">
                <a:solidFill>
                  <a:schemeClr val="dk2"/>
                </a:solidFill>
                <a:latin typeface="Times New Roman"/>
                <a:ea typeface="Times New Roman"/>
                <a:cs typeface="Times New Roman"/>
                <a:sym typeface="Times New Roman"/>
              </a:rPr>
            </a:br>
            <a:r>
              <a:rPr b="1" i="0" lang="en-US" sz="2400" u="none" cap="none" strike="noStrike">
                <a:solidFill>
                  <a:schemeClr val="dk2"/>
                </a:solidFill>
                <a:latin typeface="Times New Roman"/>
                <a:ea typeface="Times New Roman"/>
                <a:cs typeface="Times New Roman"/>
                <a:sym typeface="Times New Roman"/>
              </a:rPr>
              <a:t>BÒ ĐI MẤT 1. BÒ CÒN MẤY CHÂN? </a:t>
            </a:r>
            <a:br>
              <a:rPr b="1" i="0" lang="en-US" sz="2400" u="none" cap="none" strike="noStrike">
                <a:solidFill>
                  <a:schemeClr val="dk2"/>
                </a:solidFill>
                <a:latin typeface="Times New Roman"/>
                <a:ea typeface="Times New Roman"/>
                <a:cs typeface="Times New Roman"/>
                <a:sym typeface="Times New Roman"/>
              </a:rPr>
            </a:br>
          </a:p>
        </p:txBody>
      </p:sp>
      <p:pic>
        <p:nvPicPr>
          <p:cNvPr descr="18_26_1306887209_29_20110601afamilyPhimAnhDuoiBongCay.jpg" id="332" name="Shape 332"/>
          <p:cNvPicPr preferRelativeResize="0"/>
          <p:nvPr/>
        </p:nvPicPr>
        <p:blipFill rotWithShape="1">
          <a:blip r:embed="rId4">
            <a:alphaModFix/>
          </a:blip>
          <a:srcRect b="0" l="0" r="0" t="0"/>
          <a:stretch/>
        </p:blipFill>
        <p:spPr>
          <a:xfrm>
            <a:off x="3733800" y="533400"/>
            <a:ext cx="2819400" cy="2819400"/>
          </a:xfrm>
          <a:prstGeom prst="ellipse">
            <a:avLst/>
          </a:prstGeom>
          <a:noFill/>
          <a:ln cap="rnd" cmpd="sng" w="63500">
            <a:solidFill>
              <a:srgbClr val="333333"/>
            </a:solidFill>
            <a:prstDash val="solid"/>
            <a:round/>
            <a:headEnd len="med" w="med" type="none"/>
            <a:tailEnd len="med" w="med" type="none"/>
          </a:ln>
        </p:spPr>
      </p:pic>
      <p:graphicFrame>
        <p:nvGraphicFramePr>
          <p:cNvPr id="333" name="Shape 333"/>
          <p:cNvGraphicFramePr/>
          <p:nvPr/>
        </p:nvGraphicFramePr>
        <p:xfrm>
          <a:off x="2099130" y="3632207"/>
          <a:ext cx="3000000" cy="3000000"/>
        </p:xfrm>
        <a:graphic>
          <a:graphicData uri="http://schemas.openxmlformats.org/drawingml/2006/table">
            <a:tbl>
              <a:tblPr bandRow="1" firstRow="1">
                <a:noFill/>
                <a:tableStyleId>{4A843381-55BB-4712-BB0C-B8A37DB1063F}</a:tableStyleId>
              </a:tblPr>
              <a:tblGrid>
                <a:gridCol w="749300"/>
                <a:gridCol w="749300"/>
                <a:gridCol w="749300"/>
                <a:gridCol w="749300"/>
                <a:gridCol w="749300"/>
                <a:gridCol w="749300"/>
                <a:gridCol w="749300"/>
                <a:gridCol w="749300"/>
                <a:gridCol w="749300"/>
              </a:tblGrid>
              <a:tr h="589250">
                <a:tc>
                  <a:txBody>
                    <a:bodyPr>
                      <a:noAutofit/>
                    </a:bodyPr>
                    <a:lstStyle/>
                    <a:p>
                      <a:pPr indent="0" lvl="0" marL="0" marR="0" rtl="0" algn="ctr">
                        <a:spcBef>
                          <a:spcPts val="0"/>
                        </a:spcBef>
                        <a:buSzPct val="25000"/>
                        <a:buNone/>
                      </a:pPr>
                      <a:r>
                        <a:rPr lang="en-US" sz="3600" u="none" cap="none" strike="noStrike">
                          <a:solidFill>
                            <a:schemeClr val="dk2"/>
                          </a:solidFill>
                        </a:rPr>
                        <a:t>B</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Ò</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Ó</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4</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H</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Â</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N</a:t>
                      </a:r>
                    </a:p>
                  </a:txBody>
                  <a:tcPr marT="45725" marB="45725" marR="91450" marL="91450"/>
                </a:tc>
              </a:tr>
            </a:tbl>
          </a:graphicData>
        </a:graphic>
      </p:graphicFrame>
      <p:sp>
        <p:nvSpPr>
          <p:cNvPr id="334" name="Shape 334"/>
          <p:cNvSpPr/>
          <p:nvPr/>
        </p:nvSpPr>
        <p:spPr>
          <a:xfrm>
            <a:off x="7375070" y="5386903"/>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0070C0"/>
                </a:solidFill>
                <a:latin typeface="Times New Roman"/>
                <a:ea typeface="Times New Roman"/>
                <a:cs typeface="Times New Roman"/>
                <a:sym typeface="Times New Roman"/>
              </a:rPr>
              <a:t>CÂU 7: </a:t>
            </a:r>
          </a:p>
        </p:txBody>
      </p:sp>
      <p:pic>
        <p:nvPicPr>
          <p:cNvPr descr="4.png" id="335" name="Shape 335"/>
          <p:cNvPicPr preferRelativeResize="0"/>
          <p:nvPr/>
        </p:nvPicPr>
        <p:blipFill rotWithShape="1">
          <a:blip r:embed="rId5">
            <a:alphaModFix/>
          </a:blip>
          <a:srcRect b="0" l="0" r="0" t="0"/>
          <a:stretch/>
        </p:blipFill>
        <p:spPr>
          <a:xfrm>
            <a:off x="4419600" y="3505200"/>
            <a:ext cx="637155" cy="707594"/>
          </a:xfrm>
          <a:prstGeom prst="rect">
            <a:avLst/>
          </a:prstGeom>
          <a:noFill/>
          <a:ln>
            <a:noFill/>
          </a:ln>
        </p:spPr>
      </p:pic>
      <p:pic>
        <p:nvPicPr>
          <p:cNvPr descr="4.png" id="336" name="Shape 336"/>
          <p:cNvPicPr preferRelativeResize="0"/>
          <p:nvPr/>
        </p:nvPicPr>
        <p:blipFill rotWithShape="1">
          <a:blip r:embed="rId5">
            <a:alphaModFix/>
          </a:blip>
          <a:srcRect b="0" l="0" r="0" t="0"/>
          <a:stretch/>
        </p:blipFill>
        <p:spPr>
          <a:xfrm>
            <a:off x="5105400" y="3505200"/>
            <a:ext cx="637155" cy="707594"/>
          </a:xfrm>
          <a:prstGeom prst="rect">
            <a:avLst/>
          </a:prstGeom>
          <a:noFill/>
          <a:ln>
            <a:noFill/>
          </a:ln>
        </p:spPr>
      </p:pic>
      <p:pic>
        <p:nvPicPr>
          <p:cNvPr descr="4.png" id="337" name="Shape 337"/>
          <p:cNvPicPr preferRelativeResize="0"/>
          <p:nvPr/>
        </p:nvPicPr>
        <p:blipFill rotWithShape="1">
          <a:blip r:embed="rId5">
            <a:alphaModFix/>
          </a:blip>
          <a:srcRect b="0" l="0" r="0" t="0"/>
          <a:stretch/>
        </p:blipFill>
        <p:spPr>
          <a:xfrm>
            <a:off x="5943600" y="3505200"/>
            <a:ext cx="637155" cy="707594"/>
          </a:xfrm>
          <a:prstGeom prst="rect">
            <a:avLst/>
          </a:prstGeom>
          <a:noFill/>
          <a:ln>
            <a:noFill/>
          </a:ln>
        </p:spPr>
      </p:pic>
      <p:pic>
        <p:nvPicPr>
          <p:cNvPr descr="4.png" id="338" name="Shape 338"/>
          <p:cNvPicPr preferRelativeResize="0"/>
          <p:nvPr/>
        </p:nvPicPr>
        <p:blipFill rotWithShape="1">
          <a:blip r:embed="rId5">
            <a:alphaModFix/>
          </a:blip>
          <a:srcRect b="0" l="0" r="0" t="0"/>
          <a:stretch/>
        </p:blipFill>
        <p:spPr>
          <a:xfrm>
            <a:off x="6705600" y="3505200"/>
            <a:ext cx="637155" cy="707594"/>
          </a:xfrm>
          <a:prstGeom prst="rect">
            <a:avLst/>
          </a:prstGeom>
          <a:noFill/>
          <a:ln>
            <a:noFill/>
          </a:ln>
        </p:spPr>
      </p:pic>
      <p:pic>
        <p:nvPicPr>
          <p:cNvPr descr="4.png" id="339" name="Shape 339"/>
          <p:cNvPicPr preferRelativeResize="0"/>
          <p:nvPr/>
        </p:nvPicPr>
        <p:blipFill rotWithShape="1">
          <a:blip r:embed="rId5">
            <a:alphaModFix/>
          </a:blip>
          <a:srcRect b="0" l="0" r="0" t="0"/>
          <a:stretch/>
        </p:blipFill>
        <p:spPr>
          <a:xfrm>
            <a:off x="7467600" y="3505200"/>
            <a:ext cx="637155" cy="707594"/>
          </a:xfrm>
          <a:prstGeom prst="rect">
            <a:avLst/>
          </a:prstGeom>
          <a:noFill/>
          <a:ln>
            <a:noFill/>
          </a:ln>
        </p:spPr>
      </p:pic>
      <p:pic>
        <p:nvPicPr>
          <p:cNvPr descr="4.png" id="340" name="Shape 340"/>
          <p:cNvPicPr preferRelativeResize="0"/>
          <p:nvPr/>
        </p:nvPicPr>
        <p:blipFill rotWithShape="1">
          <a:blip r:embed="rId5">
            <a:alphaModFix/>
          </a:blip>
          <a:srcRect b="0" l="0" r="0" t="0"/>
          <a:stretch/>
        </p:blipFill>
        <p:spPr>
          <a:xfrm>
            <a:off x="8153400" y="3505200"/>
            <a:ext cx="637155" cy="707594"/>
          </a:xfrm>
          <a:prstGeom prst="rect">
            <a:avLst/>
          </a:prstGeom>
          <a:noFill/>
          <a:ln>
            <a:noFill/>
          </a:ln>
        </p:spPr>
      </p:pic>
      <p:pic>
        <p:nvPicPr>
          <p:cNvPr descr="4.png" id="341" name="Shape 341"/>
          <p:cNvPicPr preferRelativeResize="0"/>
          <p:nvPr/>
        </p:nvPicPr>
        <p:blipFill rotWithShape="1">
          <a:blip r:embed="rId5">
            <a:alphaModFix/>
          </a:blip>
          <a:srcRect b="0" l="0" r="0" t="0"/>
          <a:stretch/>
        </p:blipFill>
        <p:spPr>
          <a:xfrm>
            <a:off x="2133600" y="3505200"/>
            <a:ext cx="637155" cy="707594"/>
          </a:xfrm>
          <a:prstGeom prst="rect">
            <a:avLst/>
          </a:prstGeom>
          <a:noFill/>
          <a:ln>
            <a:noFill/>
          </a:ln>
        </p:spPr>
      </p:pic>
      <p:pic>
        <p:nvPicPr>
          <p:cNvPr descr="4.png" id="342" name="Shape 342"/>
          <p:cNvPicPr preferRelativeResize="0"/>
          <p:nvPr/>
        </p:nvPicPr>
        <p:blipFill rotWithShape="1">
          <a:blip r:embed="rId5">
            <a:alphaModFix/>
          </a:blip>
          <a:srcRect b="0" l="0" r="0" t="0"/>
          <a:stretch/>
        </p:blipFill>
        <p:spPr>
          <a:xfrm>
            <a:off x="2895600" y="3505200"/>
            <a:ext cx="637155" cy="707594"/>
          </a:xfrm>
          <a:prstGeom prst="rect">
            <a:avLst/>
          </a:prstGeom>
          <a:noFill/>
          <a:ln>
            <a:noFill/>
          </a:ln>
        </p:spPr>
      </p:pic>
      <p:pic>
        <p:nvPicPr>
          <p:cNvPr descr="4.png" id="343" name="Shape 343"/>
          <p:cNvPicPr preferRelativeResize="0"/>
          <p:nvPr/>
        </p:nvPicPr>
        <p:blipFill rotWithShape="1">
          <a:blip r:embed="rId5">
            <a:alphaModFix/>
          </a:blip>
          <a:srcRect b="0" l="0" r="0" t="0"/>
          <a:stretch/>
        </p:blipFill>
        <p:spPr>
          <a:xfrm>
            <a:off x="3657600" y="3505200"/>
            <a:ext cx="637155" cy="7075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pic>
        <p:nvPicPr>
          <p:cNvPr id="348" name="Shape 348"/>
          <p:cNvPicPr preferRelativeResize="0"/>
          <p:nvPr/>
        </p:nvPicPr>
        <p:blipFill rotWithShape="1">
          <a:blip r:embed="rId3">
            <a:alphaModFix/>
          </a:blip>
          <a:srcRect b="0" l="0" r="0" t="0"/>
          <a:stretch/>
        </p:blipFill>
        <p:spPr>
          <a:xfrm>
            <a:off x="0" y="0"/>
            <a:ext cx="9050432" cy="6858000"/>
          </a:xfrm>
          <a:prstGeom prst="rect">
            <a:avLst/>
          </a:prstGeom>
          <a:noFill/>
          <a:ln>
            <a:noFill/>
          </a:ln>
        </p:spPr>
      </p:pic>
      <p:sp>
        <p:nvSpPr>
          <p:cNvPr id="349" name="Shape 349"/>
          <p:cNvSpPr/>
          <p:nvPr/>
        </p:nvSpPr>
        <p:spPr>
          <a:xfrm>
            <a:off x="912766" y="5181600"/>
            <a:ext cx="6269808" cy="1200329"/>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2"/>
                </a:solidFill>
                <a:latin typeface="Times New Roman"/>
                <a:ea typeface="Times New Roman"/>
                <a:cs typeface="Times New Roman"/>
                <a:sym typeface="Times New Roman"/>
              </a:rPr>
              <a:t>CON CUA 8 CẲNG 2 CÀNG, </a:t>
            </a:r>
            <a:br>
              <a:rPr b="1" i="0" lang="en-US" sz="2400" u="none" cap="none" strike="noStrike">
                <a:solidFill>
                  <a:schemeClr val="dk2"/>
                </a:solidFill>
                <a:latin typeface="Times New Roman"/>
                <a:ea typeface="Times New Roman"/>
                <a:cs typeface="Times New Roman"/>
                <a:sym typeface="Times New Roman"/>
              </a:rPr>
            </a:br>
            <a:r>
              <a:rPr b="1" i="0" lang="en-US" sz="2400" u="none" cap="none" strike="noStrike">
                <a:solidFill>
                  <a:schemeClr val="dk2"/>
                </a:solidFill>
                <a:latin typeface="Times New Roman"/>
                <a:ea typeface="Times New Roman"/>
                <a:cs typeface="Times New Roman"/>
                <a:sym typeface="Times New Roman"/>
              </a:rPr>
              <a:t>BÒ ĐI MẤT 1. BÒ CÒN MẤY CHÂN? </a:t>
            </a:r>
            <a:br>
              <a:rPr b="1" i="0" lang="en-US" sz="2400" u="none" cap="none" strike="noStrike">
                <a:solidFill>
                  <a:schemeClr val="dk2"/>
                </a:solidFill>
                <a:latin typeface="Times New Roman"/>
                <a:ea typeface="Times New Roman"/>
                <a:cs typeface="Times New Roman"/>
                <a:sym typeface="Times New Roman"/>
              </a:rPr>
            </a:br>
          </a:p>
        </p:txBody>
      </p:sp>
      <p:pic>
        <p:nvPicPr>
          <p:cNvPr descr="18_26_1306887209_29_20110601afamilyPhimAnhDuoiBongCay.jpg" id="350" name="Shape 350"/>
          <p:cNvPicPr preferRelativeResize="0"/>
          <p:nvPr/>
        </p:nvPicPr>
        <p:blipFill rotWithShape="1">
          <a:blip r:embed="rId4">
            <a:alphaModFix/>
          </a:blip>
          <a:srcRect b="0" l="0" r="0" t="0"/>
          <a:stretch/>
        </p:blipFill>
        <p:spPr>
          <a:xfrm>
            <a:off x="3733800" y="533400"/>
            <a:ext cx="2819400" cy="2819400"/>
          </a:xfrm>
          <a:prstGeom prst="ellipse">
            <a:avLst/>
          </a:prstGeom>
          <a:noFill/>
          <a:ln cap="rnd" cmpd="sng" w="63500">
            <a:solidFill>
              <a:srgbClr val="333333"/>
            </a:solidFill>
            <a:prstDash val="solid"/>
            <a:round/>
            <a:headEnd len="med" w="med" type="none"/>
            <a:tailEnd len="med" w="med" type="none"/>
          </a:ln>
        </p:spPr>
      </p:pic>
      <p:graphicFrame>
        <p:nvGraphicFramePr>
          <p:cNvPr id="351" name="Shape 351"/>
          <p:cNvGraphicFramePr/>
          <p:nvPr/>
        </p:nvGraphicFramePr>
        <p:xfrm>
          <a:off x="2099130" y="3632207"/>
          <a:ext cx="3000000" cy="3000000"/>
        </p:xfrm>
        <a:graphic>
          <a:graphicData uri="http://schemas.openxmlformats.org/drawingml/2006/table">
            <a:tbl>
              <a:tblPr bandRow="1" firstRow="1">
                <a:noFill/>
                <a:tableStyleId>{4A843381-55BB-4712-BB0C-B8A37DB1063F}</a:tableStyleId>
              </a:tblPr>
              <a:tblGrid>
                <a:gridCol w="749300"/>
                <a:gridCol w="749300"/>
                <a:gridCol w="749300"/>
                <a:gridCol w="749300"/>
                <a:gridCol w="749300"/>
                <a:gridCol w="749300"/>
                <a:gridCol w="749300"/>
                <a:gridCol w="749300"/>
                <a:gridCol w="749300"/>
              </a:tblGrid>
              <a:tr h="589250">
                <a:tc>
                  <a:txBody>
                    <a:bodyPr>
                      <a:noAutofit/>
                    </a:bodyPr>
                    <a:lstStyle/>
                    <a:p>
                      <a:pPr indent="0" lvl="0" marL="0" marR="0" rtl="0" algn="ctr">
                        <a:spcBef>
                          <a:spcPts val="0"/>
                        </a:spcBef>
                        <a:buSzPct val="25000"/>
                        <a:buNone/>
                      </a:pPr>
                      <a:r>
                        <a:rPr lang="en-US" sz="3600" u="none" cap="none" strike="noStrike">
                          <a:solidFill>
                            <a:schemeClr val="dk2"/>
                          </a:solidFill>
                        </a:rPr>
                        <a:t>B</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Ò</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Ó</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4</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H</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Â</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N</a:t>
                      </a:r>
                    </a:p>
                  </a:txBody>
                  <a:tcPr marT="45725" marB="45725" marR="91450" marL="91450"/>
                </a:tc>
              </a:tr>
            </a:tbl>
          </a:graphicData>
        </a:graphic>
      </p:graphicFrame>
      <p:sp>
        <p:nvSpPr>
          <p:cNvPr id="352" name="Shape 352"/>
          <p:cNvSpPr/>
          <p:nvPr/>
        </p:nvSpPr>
        <p:spPr>
          <a:xfrm>
            <a:off x="7375070" y="5386903"/>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0070C0"/>
                </a:solidFill>
                <a:latin typeface="Times New Roman"/>
                <a:ea typeface="Times New Roman"/>
                <a:cs typeface="Times New Roman"/>
                <a:sym typeface="Times New Roman"/>
              </a:rPr>
              <a:t>CÂU 7: </a:t>
            </a:r>
          </a:p>
        </p:txBody>
      </p:sp>
      <p:pic>
        <p:nvPicPr>
          <p:cNvPr descr="4.png" id="353" name="Shape 353"/>
          <p:cNvPicPr preferRelativeResize="0"/>
          <p:nvPr/>
        </p:nvPicPr>
        <p:blipFill rotWithShape="1">
          <a:blip r:embed="rId5">
            <a:alphaModFix/>
          </a:blip>
          <a:srcRect b="0" l="0" r="0" t="0"/>
          <a:stretch/>
        </p:blipFill>
        <p:spPr>
          <a:xfrm>
            <a:off x="4419600" y="3505200"/>
            <a:ext cx="637155" cy="707594"/>
          </a:xfrm>
          <a:prstGeom prst="rect">
            <a:avLst/>
          </a:prstGeom>
          <a:noFill/>
          <a:ln>
            <a:noFill/>
          </a:ln>
        </p:spPr>
      </p:pic>
      <p:pic>
        <p:nvPicPr>
          <p:cNvPr descr="4.png" id="354" name="Shape 354"/>
          <p:cNvPicPr preferRelativeResize="0"/>
          <p:nvPr/>
        </p:nvPicPr>
        <p:blipFill rotWithShape="1">
          <a:blip r:embed="rId5">
            <a:alphaModFix/>
          </a:blip>
          <a:srcRect b="0" l="0" r="0" t="0"/>
          <a:stretch/>
        </p:blipFill>
        <p:spPr>
          <a:xfrm>
            <a:off x="5943600" y="3505200"/>
            <a:ext cx="637155" cy="707594"/>
          </a:xfrm>
          <a:prstGeom prst="rect">
            <a:avLst/>
          </a:prstGeom>
          <a:noFill/>
          <a:ln>
            <a:noFill/>
          </a:ln>
        </p:spPr>
      </p:pic>
      <p:pic>
        <p:nvPicPr>
          <p:cNvPr descr="4.png" id="355" name="Shape 355"/>
          <p:cNvPicPr preferRelativeResize="0"/>
          <p:nvPr/>
        </p:nvPicPr>
        <p:blipFill rotWithShape="1">
          <a:blip r:embed="rId5">
            <a:alphaModFix/>
          </a:blip>
          <a:srcRect b="0" l="0" r="0" t="0"/>
          <a:stretch/>
        </p:blipFill>
        <p:spPr>
          <a:xfrm>
            <a:off x="6705600" y="3505200"/>
            <a:ext cx="637155" cy="707594"/>
          </a:xfrm>
          <a:prstGeom prst="rect">
            <a:avLst/>
          </a:prstGeom>
          <a:noFill/>
          <a:ln>
            <a:noFill/>
          </a:ln>
        </p:spPr>
      </p:pic>
      <p:pic>
        <p:nvPicPr>
          <p:cNvPr descr="4.png" id="356" name="Shape 356"/>
          <p:cNvPicPr preferRelativeResize="0"/>
          <p:nvPr/>
        </p:nvPicPr>
        <p:blipFill rotWithShape="1">
          <a:blip r:embed="rId5">
            <a:alphaModFix/>
          </a:blip>
          <a:srcRect b="0" l="0" r="0" t="0"/>
          <a:stretch/>
        </p:blipFill>
        <p:spPr>
          <a:xfrm>
            <a:off x="8153400" y="3505200"/>
            <a:ext cx="637155" cy="707594"/>
          </a:xfrm>
          <a:prstGeom prst="rect">
            <a:avLst/>
          </a:prstGeom>
          <a:noFill/>
          <a:ln>
            <a:noFill/>
          </a:ln>
        </p:spPr>
      </p:pic>
      <p:pic>
        <p:nvPicPr>
          <p:cNvPr descr="4.png" id="357" name="Shape 357"/>
          <p:cNvPicPr preferRelativeResize="0"/>
          <p:nvPr/>
        </p:nvPicPr>
        <p:blipFill rotWithShape="1">
          <a:blip r:embed="rId5">
            <a:alphaModFix/>
          </a:blip>
          <a:srcRect b="0" l="0" r="0" t="0"/>
          <a:stretch/>
        </p:blipFill>
        <p:spPr>
          <a:xfrm>
            <a:off x="2895600" y="3505200"/>
            <a:ext cx="637155" cy="7075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id="362" name="Shape 362"/>
          <p:cNvPicPr preferRelativeResize="0"/>
          <p:nvPr/>
        </p:nvPicPr>
        <p:blipFill rotWithShape="1">
          <a:blip r:embed="rId3">
            <a:alphaModFix/>
          </a:blip>
          <a:srcRect b="0" l="0" r="0" t="0"/>
          <a:stretch/>
        </p:blipFill>
        <p:spPr>
          <a:xfrm>
            <a:off x="0" y="0"/>
            <a:ext cx="9050432" cy="6858000"/>
          </a:xfrm>
          <a:prstGeom prst="rect">
            <a:avLst/>
          </a:prstGeom>
          <a:noFill/>
          <a:ln>
            <a:noFill/>
          </a:ln>
        </p:spPr>
      </p:pic>
      <p:sp>
        <p:nvSpPr>
          <p:cNvPr id="363" name="Shape 363"/>
          <p:cNvSpPr/>
          <p:nvPr/>
        </p:nvSpPr>
        <p:spPr>
          <a:xfrm>
            <a:off x="912766" y="5181600"/>
            <a:ext cx="6269808" cy="1200329"/>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2"/>
                </a:solidFill>
                <a:latin typeface="Times New Roman"/>
                <a:ea typeface="Times New Roman"/>
                <a:cs typeface="Times New Roman"/>
                <a:sym typeface="Times New Roman"/>
              </a:rPr>
              <a:t>CON CUA 8 CẲNG 2 CÀNG, </a:t>
            </a:r>
            <a:br>
              <a:rPr b="1" i="0" lang="en-US" sz="2400" u="none" cap="none" strike="noStrike">
                <a:solidFill>
                  <a:schemeClr val="dk2"/>
                </a:solidFill>
                <a:latin typeface="Times New Roman"/>
                <a:ea typeface="Times New Roman"/>
                <a:cs typeface="Times New Roman"/>
                <a:sym typeface="Times New Roman"/>
              </a:rPr>
            </a:br>
            <a:r>
              <a:rPr b="1" i="0" lang="en-US" sz="2400" u="none" cap="none" strike="noStrike">
                <a:solidFill>
                  <a:schemeClr val="dk2"/>
                </a:solidFill>
                <a:latin typeface="Times New Roman"/>
                <a:ea typeface="Times New Roman"/>
                <a:cs typeface="Times New Roman"/>
                <a:sym typeface="Times New Roman"/>
              </a:rPr>
              <a:t>BÒ ĐI MẤT 1. BÒ CÒN MẤY CHÂN? </a:t>
            </a:r>
            <a:br>
              <a:rPr b="1" i="0" lang="en-US" sz="2400" u="none" cap="none" strike="noStrike">
                <a:solidFill>
                  <a:schemeClr val="dk2"/>
                </a:solidFill>
                <a:latin typeface="Times New Roman"/>
                <a:ea typeface="Times New Roman"/>
                <a:cs typeface="Times New Roman"/>
                <a:sym typeface="Times New Roman"/>
              </a:rPr>
            </a:br>
          </a:p>
        </p:txBody>
      </p:sp>
      <p:pic>
        <p:nvPicPr>
          <p:cNvPr descr="18_26_1306887209_29_20110601afamilyPhimAnhDuoiBongCay.jpg" id="364" name="Shape 364"/>
          <p:cNvPicPr preferRelativeResize="0"/>
          <p:nvPr/>
        </p:nvPicPr>
        <p:blipFill rotWithShape="1">
          <a:blip r:embed="rId4">
            <a:alphaModFix/>
          </a:blip>
          <a:srcRect b="0" l="0" r="0" t="0"/>
          <a:stretch/>
        </p:blipFill>
        <p:spPr>
          <a:xfrm>
            <a:off x="3733800" y="533400"/>
            <a:ext cx="2819400" cy="2819400"/>
          </a:xfrm>
          <a:prstGeom prst="ellipse">
            <a:avLst/>
          </a:prstGeom>
          <a:noFill/>
          <a:ln cap="rnd" cmpd="sng" w="63500">
            <a:solidFill>
              <a:srgbClr val="333333"/>
            </a:solidFill>
            <a:prstDash val="solid"/>
            <a:round/>
            <a:headEnd len="med" w="med" type="none"/>
            <a:tailEnd len="med" w="med" type="none"/>
          </a:ln>
        </p:spPr>
      </p:pic>
      <p:graphicFrame>
        <p:nvGraphicFramePr>
          <p:cNvPr id="365" name="Shape 365"/>
          <p:cNvGraphicFramePr/>
          <p:nvPr/>
        </p:nvGraphicFramePr>
        <p:xfrm>
          <a:off x="2099130" y="3632207"/>
          <a:ext cx="3000000" cy="3000000"/>
        </p:xfrm>
        <a:graphic>
          <a:graphicData uri="http://schemas.openxmlformats.org/drawingml/2006/table">
            <a:tbl>
              <a:tblPr bandRow="1" firstRow="1">
                <a:noFill/>
                <a:tableStyleId>{4A843381-55BB-4712-BB0C-B8A37DB1063F}</a:tableStyleId>
              </a:tblPr>
              <a:tblGrid>
                <a:gridCol w="749300"/>
                <a:gridCol w="749300"/>
                <a:gridCol w="749300"/>
                <a:gridCol w="749300"/>
                <a:gridCol w="749300"/>
                <a:gridCol w="749300"/>
                <a:gridCol w="749300"/>
                <a:gridCol w="749300"/>
                <a:gridCol w="749300"/>
              </a:tblGrid>
              <a:tr h="589250">
                <a:tc>
                  <a:txBody>
                    <a:bodyPr>
                      <a:noAutofit/>
                    </a:bodyPr>
                    <a:lstStyle/>
                    <a:p>
                      <a:pPr indent="0" lvl="0" marL="0" marR="0" rtl="0" algn="ctr">
                        <a:spcBef>
                          <a:spcPts val="0"/>
                        </a:spcBef>
                        <a:buSzPct val="25000"/>
                        <a:buNone/>
                      </a:pPr>
                      <a:r>
                        <a:rPr lang="en-US" sz="3600" u="none" cap="none" strike="noStrike">
                          <a:solidFill>
                            <a:schemeClr val="dk2"/>
                          </a:solidFill>
                        </a:rPr>
                        <a:t>B</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Ò</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Ó</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4</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C</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H</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Â</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chemeClr val="dk2"/>
                          </a:solidFill>
                        </a:rPr>
                        <a:t>N</a:t>
                      </a:r>
                    </a:p>
                  </a:txBody>
                  <a:tcPr marT="45725" marB="45725" marR="91450" marL="91450"/>
                </a:tc>
              </a:tr>
            </a:tbl>
          </a:graphicData>
        </a:graphic>
      </p:graphicFrame>
      <p:sp>
        <p:nvSpPr>
          <p:cNvPr id="366" name="Shape 366"/>
          <p:cNvSpPr/>
          <p:nvPr/>
        </p:nvSpPr>
        <p:spPr>
          <a:xfrm>
            <a:off x="7375070" y="5386903"/>
            <a:ext cx="1620957"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0070C0"/>
                </a:solidFill>
                <a:latin typeface="Times New Roman"/>
                <a:ea typeface="Times New Roman"/>
                <a:cs typeface="Times New Roman"/>
                <a:sym typeface="Times New Roman"/>
              </a:rPr>
              <a:t>CÂU 7: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pic>
        <p:nvPicPr>
          <p:cNvPr descr="background.png" id="371" name="Shape 371"/>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372" name="Shape 372"/>
          <p:cNvSpPr/>
          <p:nvPr/>
        </p:nvSpPr>
        <p:spPr>
          <a:xfrm>
            <a:off x="1981200" y="5029200"/>
            <a:ext cx="5410200" cy="1631215"/>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000" u="none" cap="none" strike="noStrike">
                <a:solidFill>
                  <a:schemeClr val="dk1"/>
                </a:solidFill>
                <a:latin typeface="Times New Roman"/>
                <a:ea typeface="Times New Roman"/>
                <a:cs typeface="Times New Roman"/>
                <a:sym typeface="Times New Roman"/>
              </a:rPr>
              <a:t>C.Ronaldo là cầu thủ nổi tiếng với khả năng sút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phạt nhanh,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trong trường hợp Ronaldo sút phạt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cách khung thành 19 mét,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Hỏi cầu thủ này sẽ sút vào đâu?</a:t>
            </a:r>
          </a:p>
        </p:txBody>
      </p:sp>
      <p:graphicFrame>
        <p:nvGraphicFramePr>
          <p:cNvPr id="373" name="Shape 373"/>
          <p:cNvGraphicFramePr/>
          <p:nvPr/>
        </p:nvGraphicFramePr>
        <p:xfrm>
          <a:off x="1447800" y="3962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762000">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G</a:t>
                      </a:r>
                    </a:p>
                  </a:txBody>
                  <a:tcPr marT="45725" marB="45725" marR="91450" marL="91450"/>
                </a:tc>
              </a:tr>
            </a:tbl>
          </a:graphicData>
        </a:graphic>
      </p:graphicFrame>
      <p:sp>
        <p:nvSpPr>
          <p:cNvPr id="374" name="Shape 374"/>
          <p:cNvSpPr/>
          <p:nvPr/>
        </p:nvSpPr>
        <p:spPr>
          <a:xfrm>
            <a:off x="217710" y="5511798"/>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8: </a:t>
            </a:r>
          </a:p>
        </p:txBody>
      </p:sp>
      <p:pic>
        <p:nvPicPr>
          <p:cNvPr descr="5.png" id="375" name="Shape 375"/>
          <p:cNvPicPr preferRelativeResize="0"/>
          <p:nvPr/>
        </p:nvPicPr>
        <p:blipFill rotWithShape="1">
          <a:blip r:embed="rId4">
            <a:alphaModFix/>
          </a:blip>
          <a:srcRect b="0" l="0" r="0" t="0"/>
          <a:stretch/>
        </p:blipFill>
        <p:spPr>
          <a:xfrm>
            <a:off x="1600200" y="3810000"/>
            <a:ext cx="713356" cy="792219"/>
          </a:xfrm>
          <a:prstGeom prst="rect">
            <a:avLst/>
          </a:prstGeom>
          <a:noFill/>
          <a:ln>
            <a:noFill/>
          </a:ln>
        </p:spPr>
      </p:pic>
      <p:pic>
        <p:nvPicPr>
          <p:cNvPr descr="5.png" id="376" name="Shape 376"/>
          <p:cNvPicPr preferRelativeResize="0"/>
          <p:nvPr/>
        </p:nvPicPr>
        <p:blipFill rotWithShape="1">
          <a:blip r:embed="rId4">
            <a:alphaModFix/>
          </a:blip>
          <a:srcRect b="0" l="0" r="0" t="0"/>
          <a:stretch/>
        </p:blipFill>
        <p:spPr>
          <a:xfrm>
            <a:off x="3276600" y="3810000"/>
            <a:ext cx="713356" cy="792219"/>
          </a:xfrm>
          <a:prstGeom prst="rect">
            <a:avLst/>
          </a:prstGeom>
          <a:noFill/>
          <a:ln>
            <a:noFill/>
          </a:ln>
        </p:spPr>
      </p:pic>
      <p:pic>
        <p:nvPicPr>
          <p:cNvPr descr="5.png" id="377" name="Shape 377"/>
          <p:cNvPicPr preferRelativeResize="0"/>
          <p:nvPr/>
        </p:nvPicPr>
        <p:blipFill rotWithShape="1">
          <a:blip r:embed="rId4">
            <a:alphaModFix/>
          </a:blip>
          <a:srcRect b="0" l="0" r="0" t="0"/>
          <a:stretch/>
        </p:blipFill>
        <p:spPr>
          <a:xfrm>
            <a:off x="4114800" y="3810000"/>
            <a:ext cx="713356" cy="792219"/>
          </a:xfrm>
          <a:prstGeom prst="rect">
            <a:avLst/>
          </a:prstGeom>
          <a:noFill/>
          <a:ln>
            <a:noFill/>
          </a:ln>
        </p:spPr>
      </p:pic>
      <p:pic>
        <p:nvPicPr>
          <p:cNvPr descr="5.png" id="378" name="Shape 378"/>
          <p:cNvPicPr preferRelativeResize="0"/>
          <p:nvPr/>
        </p:nvPicPr>
        <p:blipFill rotWithShape="1">
          <a:blip r:embed="rId4">
            <a:alphaModFix/>
          </a:blip>
          <a:srcRect b="0" l="0" r="0" t="0"/>
          <a:stretch/>
        </p:blipFill>
        <p:spPr>
          <a:xfrm>
            <a:off x="5029200" y="3799116"/>
            <a:ext cx="713356" cy="792219"/>
          </a:xfrm>
          <a:prstGeom prst="rect">
            <a:avLst/>
          </a:prstGeom>
          <a:noFill/>
          <a:ln>
            <a:noFill/>
          </a:ln>
        </p:spPr>
      </p:pic>
      <p:pic>
        <p:nvPicPr>
          <p:cNvPr descr="5.png" id="379" name="Shape 379"/>
          <p:cNvPicPr preferRelativeResize="0"/>
          <p:nvPr/>
        </p:nvPicPr>
        <p:blipFill rotWithShape="1">
          <a:blip r:embed="rId4">
            <a:alphaModFix/>
          </a:blip>
          <a:srcRect b="0" l="0" r="0" t="0"/>
          <a:stretch/>
        </p:blipFill>
        <p:spPr>
          <a:xfrm>
            <a:off x="5943600" y="3810000"/>
            <a:ext cx="713356" cy="792219"/>
          </a:xfrm>
          <a:prstGeom prst="rect">
            <a:avLst/>
          </a:prstGeom>
          <a:noFill/>
          <a:ln>
            <a:noFill/>
          </a:ln>
        </p:spPr>
      </p:pic>
      <p:pic>
        <p:nvPicPr>
          <p:cNvPr descr="5.png" id="380" name="Shape 380"/>
          <p:cNvPicPr preferRelativeResize="0"/>
          <p:nvPr/>
        </p:nvPicPr>
        <p:blipFill rotWithShape="1">
          <a:blip r:embed="rId4">
            <a:alphaModFix/>
          </a:blip>
          <a:srcRect b="0" l="0" r="0" t="0"/>
          <a:stretch/>
        </p:blipFill>
        <p:spPr>
          <a:xfrm>
            <a:off x="6781800" y="3780971"/>
            <a:ext cx="713356" cy="792219"/>
          </a:xfrm>
          <a:prstGeom prst="rect">
            <a:avLst/>
          </a:prstGeom>
          <a:noFill/>
          <a:ln>
            <a:noFill/>
          </a:ln>
        </p:spPr>
      </p:pic>
      <p:pic>
        <p:nvPicPr>
          <p:cNvPr descr="5.png" id="381" name="Shape 381"/>
          <p:cNvPicPr preferRelativeResize="0"/>
          <p:nvPr/>
        </p:nvPicPr>
        <p:blipFill rotWithShape="1">
          <a:blip r:embed="rId4">
            <a:alphaModFix/>
          </a:blip>
          <a:srcRect b="0" l="0" r="0" t="0"/>
          <a:stretch/>
        </p:blipFill>
        <p:spPr>
          <a:xfrm>
            <a:off x="2438400" y="3810000"/>
            <a:ext cx="713356" cy="792219"/>
          </a:xfrm>
          <a:prstGeom prst="rect">
            <a:avLst/>
          </a:prstGeom>
          <a:noFill/>
          <a:ln>
            <a:noFill/>
          </a:ln>
        </p:spPr>
      </p:pic>
      <p:pic>
        <p:nvPicPr>
          <p:cNvPr id="382" name="Shape 382"/>
          <p:cNvPicPr preferRelativeResize="0"/>
          <p:nvPr/>
        </p:nvPicPr>
        <p:blipFill rotWithShape="1">
          <a:blip r:embed="rId5">
            <a:alphaModFix/>
          </a:blip>
          <a:srcRect b="0" l="0" r="0" t="0"/>
          <a:stretch/>
        </p:blipFill>
        <p:spPr>
          <a:xfrm>
            <a:off x="3399405" y="228600"/>
            <a:ext cx="2696594" cy="33707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pic>
        <p:nvPicPr>
          <p:cNvPr descr="background.png" id="387" name="Shape 387"/>
          <p:cNvPicPr preferRelativeResize="0"/>
          <p:nvPr/>
        </p:nvPicPr>
        <p:blipFill rotWithShape="1">
          <a:blip r:embed="rId3">
            <a:alphaModFix/>
          </a:blip>
          <a:srcRect b="0" l="0" r="0" t="0"/>
          <a:stretch/>
        </p:blipFill>
        <p:spPr>
          <a:xfrm>
            <a:off x="0" y="42332"/>
            <a:ext cx="9144000" cy="6773333"/>
          </a:xfrm>
          <a:prstGeom prst="roundRect">
            <a:avLst>
              <a:gd fmla="val 8594" name="adj"/>
            </a:avLst>
          </a:prstGeom>
          <a:solidFill>
            <a:srgbClr val="EEEEEE"/>
          </a:solidFill>
          <a:ln>
            <a:noFill/>
          </a:ln>
        </p:spPr>
      </p:pic>
      <p:sp>
        <p:nvSpPr>
          <p:cNvPr id="388" name="Shape 388"/>
          <p:cNvSpPr/>
          <p:nvPr/>
        </p:nvSpPr>
        <p:spPr>
          <a:xfrm>
            <a:off x="1981200" y="5029200"/>
            <a:ext cx="5410200" cy="1631215"/>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000" u="none" cap="none" strike="noStrike">
                <a:solidFill>
                  <a:schemeClr val="dk1"/>
                </a:solidFill>
                <a:latin typeface="Times New Roman"/>
                <a:ea typeface="Times New Roman"/>
                <a:cs typeface="Times New Roman"/>
                <a:sym typeface="Times New Roman"/>
              </a:rPr>
              <a:t>C.Ronaldo là cầu thủ nổi tiếng với khả năng sút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phạt nhanh,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trong trường hợp Ronaldo sút phạt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cách khung thành 19 mét,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Hỏi cầu thủ này sẽ sút vào đâu?</a:t>
            </a:r>
          </a:p>
        </p:txBody>
      </p:sp>
      <p:graphicFrame>
        <p:nvGraphicFramePr>
          <p:cNvPr id="389" name="Shape 389"/>
          <p:cNvGraphicFramePr/>
          <p:nvPr/>
        </p:nvGraphicFramePr>
        <p:xfrm>
          <a:off x="1447800" y="3962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762000">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G</a:t>
                      </a:r>
                    </a:p>
                  </a:txBody>
                  <a:tcPr marT="45725" marB="45725" marR="91450" marL="91450"/>
                </a:tc>
              </a:tr>
            </a:tbl>
          </a:graphicData>
        </a:graphic>
      </p:graphicFrame>
      <p:sp>
        <p:nvSpPr>
          <p:cNvPr id="390" name="Shape 390"/>
          <p:cNvSpPr/>
          <p:nvPr/>
        </p:nvSpPr>
        <p:spPr>
          <a:xfrm>
            <a:off x="217710" y="5511798"/>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8: </a:t>
            </a:r>
          </a:p>
        </p:txBody>
      </p:sp>
      <p:pic>
        <p:nvPicPr>
          <p:cNvPr descr="5.png" id="391" name="Shape 391"/>
          <p:cNvPicPr preferRelativeResize="0"/>
          <p:nvPr/>
        </p:nvPicPr>
        <p:blipFill rotWithShape="1">
          <a:blip r:embed="rId4">
            <a:alphaModFix/>
          </a:blip>
          <a:srcRect b="0" l="0" r="0" t="0"/>
          <a:stretch/>
        </p:blipFill>
        <p:spPr>
          <a:xfrm>
            <a:off x="1600200" y="3810000"/>
            <a:ext cx="713356" cy="792219"/>
          </a:xfrm>
          <a:prstGeom prst="rect">
            <a:avLst/>
          </a:prstGeom>
          <a:noFill/>
          <a:ln>
            <a:noFill/>
          </a:ln>
        </p:spPr>
      </p:pic>
      <p:pic>
        <p:nvPicPr>
          <p:cNvPr descr="5.png" id="392" name="Shape 392"/>
          <p:cNvPicPr preferRelativeResize="0"/>
          <p:nvPr/>
        </p:nvPicPr>
        <p:blipFill rotWithShape="1">
          <a:blip r:embed="rId4">
            <a:alphaModFix/>
          </a:blip>
          <a:srcRect b="0" l="0" r="0" t="0"/>
          <a:stretch/>
        </p:blipFill>
        <p:spPr>
          <a:xfrm>
            <a:off x="4114800" y="3810000"/>
            <a:ext cx="713356" cy="792219"/>
          </a:xfrm>
          <a:prstGeom prst="rect">
            <a:avLst/>
          </a:prstGeom>
          <a:noFill/>
          <a:ln>
            <a:noFill/>
          </a:ln>
        </p:spPr>
      </p:pic>
      <p:pic>
        <p:nvPicPr>
          <p:cNvPr descr="5.png" id="393" name="Shape 393"/>
          <p:cNvPicPr preferRelativeResize="0"/>
          <p:nvPr/>
        </p:nvPicPr>
        <p:blipFill rotWithShape="1">
          <a:blip r:embed="rId4">
            <a:alphaModFix/>
          </a:blip>
          <a:srcRect b="0" l="0" r="0" t="0"/>
          <a:stretch/>
        </p:blipFill>
        <p:spPr>
          <a:xfrm>
            <a:off x="5943600" y="3810000"/>
            <a:ext cx="713356" cy="792219"/>
          </a:xfrm>
          <a:prstGeom prst="rect">
            <a:avLst/>
          </a:prstGeom>
          <a:noFill/>
          <a:ln>
            <a:noFill/>
          </a:ln>
        </p:spPr>
      </p:pic>
      <p:pic>
        <p:nvPicPr>
          <p:cNvPr descr="5.png" id="394" name="Shape 394"/>
          <p:cNvPicPr preferRelativeResize="0"/>
          <p:nvPr/>
        </p:nvPicPr>
        <p:blipFill rotWithShape="1">
          <a:blip r:embed="rId4">
            <a:alphaModFix/>
          </a:blip>
          <a:srcRect b="0" l="0" r="0" t="0"/>
          <a:stretch/>
        </p:blipFill>
        <p:spPr>
          <a:xfrm>
            <a:off x="2438400" y="3810000"/>
            <a:ext cx="713356" cy="792219"/>
          </a:xfrm>
          <a:prstGeom prst="rect">
            <a:avLst/>
          </a:prstGeom>
          <a:noFill/>
          <a:ln>
            <a:noFill/>
          </a:ln>
        </p:spPr>
      </p:pic>
      <p:pic>
        <p:nvPicPr>
          <p:cNvPr id="395" name="Shape 395"/>
          <p:cNvPicPr preferRelativeResize="0"/>
          <p:nvPr/>
        </p:nvPicPr>
        <p:blipFill rotWithShape="1">
          <a:blip r:embed="rId5">
            <a:alphaModFix/>
          </a:blip>
          <a:srcRect b="0" l="0" r="0" t="0"/>
          <a:stretch/>
        </p:blipFill>
        <p:spPr>
          <a:xfrm>
            <a:off x="3399405" y="228600"/>
            <a:ext cx="2696594" cy="33707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pic>
        <p:nvPicPr>
          <p:cNvPr descr="background.png" id="400" name="Shape 400"/>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401" name="Shape 401"/>
          <p:cNvSpPr/>
          <p:nvPr/>
        </p:nvSpPr>
        <p:spPr>
          <a:xfrm>
            <a:off x="1981200" y="5029200"/>
            <a:ext cx="5410200" cy="1631215"/>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1" i="0" lang="en-US" sz="2000" u="none" cap="none" strike="noStrike">
                <a:solidFill>
                  <a:schemeClr val="dk1"/>
                </a:solidFill>
                <a:latin typeface="Times New Roman"/>
                <a:ea typeface="Times New Roman"/>
                <a:cs typeface="Times New Roman"/>
                <a:sym typeface="Times New Roman"/>
              </a:rPr>
              <a:t>C.Ronaldo là cầu thủ nổi tiếng với khả năng sút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phạt nhanh,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trong trường hợp Ronaldo sút phạt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cách khung thành 19 mét,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Hỏi cầu thủ này sẽ sút vào đâu?</a:t>
            </a:r>
          </a:p>
        </p:txBody>
      </p:sp>
      <p:graphicFrame>
        <p:nvGraphicFramePr>
          <p:cNvPr id="402" name="Shape 402"/>
          <p:cNvGraphicFramePr/>
          <p:nvPr/>
        </p:nvGraphicFramePr>
        <p:xfrm>
          <a:off x="1447800" y="3962400"/>
          <a:ext cx="3000000" cy="3000000"/>
        </p:xfrm>
        <a:graphic>
          <a:graphicData uri="http://schemas.openxmlformats.org/drawingml/2006/table">
            <a:tbl>
              <a:tblPr bandRow="1" firstRow="1">
                <a:noFill/>
                <a:tableStyleId>{4A843381-55BB-4712-BB0C-B8A37DB1063F}</a:tableStyleId>
              </a:tblPr>
              <a:tblGrid>
                <a:gridCol w="870850"/>
                <a:gridCol w="870850"/>
                <a:gridCol w="870850"/>
                <a:gridCol w="870850"/>
                <a:gridCol w="870850"/>
                <a:gridCol w="870850"/>
                <a:gridCol w="870850"/>
              </a:tblGrid>
              <a:tr h="762000">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2"/>
                          </a:solidFill>
                          <a:latin typeface="Times New Roman"/>
                          <a:ea typeface="Times New Roman"/>
                          <a:cs typeface="Times New Roman"/>
                          <a:sym typeface="Times New Roman"/>
                        </a:rPr>
                        <a:t>G</a:t>
                      </a:r>
                    </a:p>
                  </a:txBody>
                  <a:tcPr marT="45725" marB="45725" marR="91450" marL="91450"/>
                </a:tc>
              </a:tr>
            </a:tbl>
          </a:graphicData>
        </a:graphic>
      </p:graphicFrame>
      <p:sp>
        <p:nvSpPr>
          <p:cNvPr id="403" name="Shape 403"/>
          <p:cNvSpPr/>
          <p:nvPr/>
        </p:nvSpPr>
        <p:spPr>
          <a:xfrm>
            <a:off x="217710" y="5511798"/>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8: </a:t>
            </a:r>
          </a:p>
        </p:txBody>
      </p:sp>
      <p:pic>
        <p:nvPicPr>
          <p:cNvPr id="404" name="Shape 404"/>
          <p:cNvPicPr preferRelativeResize="0"/>
          <p:nvPr/>
        </p:nvPicPr>
        <p:blipFill rotWithShape="1">
          <a:blip r:embed="rId4">
            <a:alphaModFix/>
          </a:blip>
          <a:srcRect b="0" l="0" r="0" t="0"/>
          <a:stretch/>
        </p:blipFill>
        <p:spPr>
          <a:xfrm>
            <a:off x="3399405" y="228600"/>
            <a:ext cx="2696594" cy="33707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pic>
        <p:nvPicPr>
          <p:cNvPr descr="1.jpg" id="409" name="Shape 409"/>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410" name="Shape 410"/>
          <p:cNvSpPr/>
          <p:nvPr/>
        </p:nvSpPr>
        <p:spPr>
          <a:xfrm>
            <a:off x="1752600" y="4919007"/>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CÓ NGƯỜI NÓI THÁNG 3 THÁNG 4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LÀ HAI THÁNG NGẮN NHẤT TRONG NĂM, TẠI SAO?</a:t>
            </a:r>
            <a:br>
              <a:rPr b="1" i="0" lang="en-US" sz="2400" u="none" cap="none" strike="noStrike">
                <a:solidFill>
                  <a:schemeClr val="dk1"/>
                </a:solidFill>
                <a:latin typeface="Times New Roman"/>
                <a:ea typeface="Times New Roman"/>
                <a:cs typeface="Times New Roman"/>
                <a:sym typeface="Times New Roman"/>
              </a:rPr>
            </a:br>
          </a:p>
        </p:txBody>
      </p:sp>
      <p:pic>
        <p:nvPicPr>
          <p:cNvPr descr="download (3).jpg" id="411" name="Shape 411"/>
          <p:cNvPicPr preferRelativeResize="0"/>
          <p:nvPr/>
        </p:nvPicPr>
        <p:blipFill rotWithShape="1">
          <a:blip r:embed="rId4">
            <a:alphaModFix/>
          </a:blip>
          <a:srcRect b="0" l="0" r="0" t="0"/>
          <a:stretch/>
        </p:blipFill>
        <p:spPr>
          <a:xfrm>
            <a:off x="3733800" y="914400"/>
            <a:ext cx="2987844" cy="2237999"/>
          </a:xfrm>
          <a:prstGeom prst="ellipse">
            <a:avLst/>
          </a:prstGeom>
          <a:noFill/>
          <a:ln cap="rnd" cmpd="sng" w="63500">
            <a:solidFill>
              <a:srgbClr val="333333"/>
            </a:solidFill>
            <a:prstDash val="solid"/>
            <a:round/>
            <a:headEnd len="med" w="med" type="none"/>
            <a:tailEnd len="med" w="med" type="none"/>
          </a:ln>
        </p:spPr>
      </p:pic>
      <p:graphicFrame>
        <p:nvGraphicFramePr>
          <p:cNvPr id="412" name="Shape 412"/>
          <p:cNvGraphicFramePr/>
          <p:nvPr/>
        </p:nvGraphicFramePr>
        <p:xfrm>
          <a:off x="1905000" y="3505200"/>
          <a:ext cx="3000000" cy="3000000"/>
        </p:xfrm>
        <a:graphic>
          <a:graphicData uri="http://schemas.openxmlformats.org/drawingml/2006/table">
            <a:tbl>
              <a:tblPr bandRow="1" firstRow="1">
                <a:noFill/>
                <a:tableStyleId>{4A843381-55BB-4712-BB0C-B8A37DB1063F}</a:tableStyleId>
              </a:tblPr>
              <a:tblGrid>
                <a:gridCol w="677325"/>
                <a:gridCol w="677325"/>
                <a:gridCol w="677325"/>
                <a:gridCol w="677325"/>
                <a:gridCol w="677325"/>
                <a:gridCol w="677325"/>
                <a:gridCol w="677325"/>
                <a:gridCol w="677325"/>
                <a:gridCol w="677325"/>
              </a:tblGrid>
              <a:tr h="881400">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Ữ</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r>
            </a:tbl>
          </a:graphicData>
        </a:graphic>
      </p:graphicFrame>
      <p:sp>
        <p:nvSpPr>
          <p:cNvPr id="413" name="Shape 413"/>
          <p:cNvSpPr/>
          <p:nvPr/>
        </p:nvSpPr>
        <p:spPr>
          <a:xfrm>
            <a:off x="7442196" y="6135912"/>
            <a:ext cx="167837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sng" cap="none" strike="noStrike">
                <a:solidFill>
                  <a:schemeClr val="dk1"/>
                </a:solidFill>
                <a:latin typeface="Times New Roman"/>
                <a:ea typeface="Times New Roman"/>
                <a:cs typeface="Times New Roman"/>
                <a:sym typeface="Times New Roman"/>
              </a:rPr>
              <a:t>CÂU 9: </a:t>
            </a:r>
          </a:p>
        </p:txBody>
      </p:sp>
      <p:pic>
        <p:nvPicPr>
          <p:cNvPr descr="3.png" id="414" name="Shape 414"/>
          <p:cNvPicPr preferRelativeResize="0"/>
          <p:nvPr/>
        </p:nvPicPr>
        <p:blipFill rotWithShape="1">
          <a:blip r:embed="rId5">
            <a:alphaModFix/>
          </a:blip>
          <a:srcRect b="0" l="0" r="0" t="0"/>
          <a:stretch/>
        </p:blipFill>
        <p:spPr>
          <a:xfrm>
            <a:off x="1905000" y="3505200"/>
            <a:ext cx="685799" cy="763339"/>
          </a:xfrm>
          <a:prstGeom prst="rect">
            <a:avLst/>
          </a:prstGeom>
          <a:noFill/>
          <a:ln>
            <a:noFill/>
          </a:ln>
        </p:spPr>
      </p:pic>
      <p:pic>
        <p:nvPicPr>
          <p:cNvPr descr="3.png" id="415" name="Shape 415"/>
          <p:cNvPicPr preferRelativeResize="0"/>
          <p:nvPr/>
        </p:nvPicPr>
        <p:blipFill rotWithShape="1">
          <a:blip r:embed="rId5">
            <a:alphaModFix/>
          </a:blip>
          <a:srcRect b="0" l="0" r="0" t="0"/>
          <a:stretch/>
        </p:blipFill>
        <p:spPr>
          <a:xfrm>
            <a:off x="3962400" y="3505200"/>
            <a:ext cx="685799" cy="763339"/>
          </a:xfrm>
          <a:prstGeom prst="rect">
            <a:avLst/>
          </a:prstGeom>
          <a:noFill/>
          <a:ln>
            <a:noFill/>
          </a:ln>
        </p:spPr>
      </p:pic>
      <p:pic>
        <p:nvPicPr>
          <p:cNvPr descr="3.png" id="416" name="Shape 416"/>
          <p:cNvPicPr preferRelativeResize="0"/>
          <p:nvPr/>
        </p:nvPicPr>
        <p:blipFill rotWithShape="1">
          <a:blip r:embed="rId5">
            <a:alphaModFix/>
          </a:blip>
          <a:srcRect b="0" l="0" r="0" t="0"/>
          <a:stretch/>
        </p:blipFill>
        <p:spPr>
          <a:xfrm>
            <a:off x="4648200" y="3505200"/>
            <a:ext cx="685799" cy="763339"/>
          </a:xfrm>
          <a:prstGeom prst="rect">
            <a:avLst/>
          </a:prstGeom>
          <a:noFill/>
          <a:ln>
            <a:noFill/>
          </a:ln>
        </p:spPr>
      </p:pic>
      <p:pic>
        <p:nvPicPr>
          <p:cNvPr descr="3.png" id="417" name="Shape 417"/>
          <p:cNvPicPr preferRelativeResize="0"/>
          <p:nvPr/>
        </p:nvPicPr>
        <p:blipFill rotWithShape="1">
          <a:blip r:embed="rId5">
            <a:alphaModFix/>
          </a:blip>
          <a:srcRect b="0" l="0" r="0" t="0"/>
          <a:stretch/>
        </p:blipFill>
        <p:spPr>
          <a:xfrm>
            <a:off x="5334000" y="3505200"/>
            <a:ext cx="685799" cy="763339"/>
          </a:xfrm>
          <a:prstGeom prst="rect">
            <a:avLst/>
          </a:prstGeom>
          <a:noFill/>
          <a:ln>
            <a:noFill/>
          </a:ln>
        </p:spPr>
      </p:pic>
      <p:pic>
        <p:nvPicPr>
          <p:cNvPr descr="3.png" id="418" name="Shape 418"/>
          <p:cNvPicPr preferRelativeResize="0"/>
          <p:nvPr/>
        </p:nvPicPr>
        <p:blipFill rotWithShape="1">
          <a:blip r:embed="rId5">
            <a:alphaModFix/>
          </a:blip>
          <a:srcRect b="0" l="0" r="0" t="0"/>
          <a:stretch/>
        </p:blipFill>
        <p:spPr>
          <a:xfrm>
            <a:off x="6019800" y="3505200"/>
            <a:ext cx="685799" cy="763339"/>
          </a:xfrm>
          <a:prstGeom prst="rect">
            <a:avLst/>
          </a:prstGeom>
          <a:noFill/>
          <a:ln>
            <a:noFill/>
          </a:ln>
        </p:spPr>
      </p:pic>
      <p:pic>
        <p:nvPicPr>
          <p:cNvPr descr="3.png" id="419" name="Shape 419"/>
          <p:cNvPicPr preferRelativeResize="0"/>
          <p:nvPr/>
        </p:nvPicPr>
        <p:blipFill rotWithShape="1">
          <a:blip r:embed="rId5">
            <a:alphaModFix/>
          </a:blip>
          <a:srcRect b="0" l="0" r="0" t="0"/>
          <a:stretch/>
        </p:blipFill>
        <p:spPr>
          <a:xfrm>
            <a:off x="6687456" y="3505200"/>
            <a:ext cx="685799" cy="763339"/>
          </a:xfrm>
          <a:prstGeom prst="rect">
            <a:avLst/>
          </a:prstGeom>
          <a:noFill/>
          <a:ln>
            <a:noFill/>
          </a:ln>
        </p:spPr>
      </p:pic>
      <p:pic>
        <p:nvPicPr>
          <p:cNvPr descr="3.png" id="420" name="Shape 420"/>
          <p:cNvPicPr preferRelativeResize="0"/>
          <p:nvPr/>
        </p:nvPicPr>
        <p:blipFill rotWithShape="1">
          <a:blip r:embed="rId5">
            <a:alphaModFix/>
          </a:blip>
          <a:srcRect b="0" l="0" r="0" t="0"/>
          <a:stretch/>
        </p:blipFill>
        <p:spPr>
          <a:xfrm>
            <a:off x="7391400" y="3505200"/>
            <a:ext cx="685799" cy="763339"/>
          </a:xfrm>
          <a:prstGeom prst="rect">
            <a:avLst/>
          </a:prstGeom>
          <a:noFill/>
          <a:ln>
            <a:noFill/>
          </a:ln>
        </p:spPr>
      </p:pic>
      <p:pic>
        <p:nvPicPr>
          <p:cNvPr descr="3.png" id="421" name="Shape 421"/>
          <p:cNvPicPr preferRelativeResize="0"/>
          <p:nvPr/>
        </p:nvPicPr>
        <p:blipFill rotWithShape="1">
          <a:blip r:embed="rId5">
            <a:alphaModFix/>
          </a:blip>
          <a:srcRect b="0" l="0" r="0" t="0"/>
          <a:stretch/>
        </p:blipFill>
        <p:spPr>
          <a:xfrm>
            <a:off x="2590800" y="3505200"/>
            <a:ext cx="685799" cy="763339"/>
          </a:xfrm>
          <a:prstGeom prst="rect">
            <a:avLst/>
          </a:prstGeom>
          <a:noFill/>
          <a:ln>
            <a:noFill/>
          </a:ln>
        </p:spPr>
      </p:pic>
      <p:pic>
        <p:nvPicPr>
          <p:cNvPr descr="3.png" id="422" name="Shape 422"/>
          <p:cNvPicPr preferRelativeResize="0"/>
          <p:nvPr/>
        </p:nvPicPr>
        <p:blipFill rotWithShape="1">
          <a:blip r:embed="rId5">
            <a:alphaModFix/>
          </a:blip>
          <a:srcRect b="0" l="0" r="0" t="0"/>
          <a:stretch/>
        </p:blipFill>
        <p:spPr>
          <a:xfrm>
            <a:off x="3276600" y="3505200"/>
            <a:ext cx="685799" cy="7633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descr="1.jpg" id="427" name="Shape 427"/>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428" name="Shape 428"/>
          <p:cNvSpPr/>
          <p:nvPr/>
        </p:nvSpPr>
        <p:spPr>
          <a:xfrm>
            <a:off x="1752600" y="4919007"/>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CÓ NGƯỜI NÓI THÁNG 3 THÁNG 4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LÀ HAI THÁNG NGẮN NHẤT TRONG NĂM, TẠI SAO?</a:t>
            </a:r>
            <a:br>
              <a:rPr b="1" i="0" lang="en-US" sz="2400" u="none" cap="none" strike="noStrike">
                <a:solidFill>
                  <a:schemeClr val="dk1"/>
                </a:solidFill>
                <a:latin typeface="Times New Roman"/>
                <a:ea typeface="Times New Roman"/>
                <a:cs typeface="Times New Roman"/>
                <a:sym typeface="Times New Roman"/>
              </a:rPr>
            </a:br>
          </a:p>
        </p:txBody>
      </p:sp>
      <p:pic>
        <p:nvPicPr>
          <p:cNvPr descr="download (3).jpg" id="429" name="Shape 429"/>
          <p:cNvPicPr preferRelativeResize="0"/>
          <p:nvPr/>
        </p:nvPicPr>
        <p:blipFill rotWithShape="1">
          <a:blip r:embed="rId4">
            <a:alphaModFix/>
          </a:blip>
          <a:srcRect b="0" l="0" r="0" t="0"/>
          <a:stretch/>
        </p:blipFill>
        <p:spPr>
          <a:xfrm>
            <a:off x="3733800" y="914400"/>
            <a:ext cx="2987844" cy="2237999"/>
          </a:xfrm>
          <a:prstGeom prst="ellipse">
            <a:avLst/>
          </a:prstGeom>
          <a:noFill/>
          <a:ln cap="rnd" cmpd="sng" w="63500">
            <a:solidFill>
              <a:srgbClr val="333333"/>
            </a:solidFill>
            <a:prstDash val="solid"/>
            <a:round/>
            <a:headEnd len="med" w="med" type="none"/>
            <a:tailEnd len="med" w="med" type="none"/>
          </a:ln>
        </p:spPr>
      </p:pic>
      <p:graphicFrame>
        <p:nvGraphicFramePr>
          <p:cNvPr id="430" name="Shape 430"/>
          <p:cNvGraphicFramePr/>
          <p:nvPr/>
        </p:nvGraphicFramePr>
        <p:xfrm>
          <a:off x="1905000" y="3505200"/>
          <a:ext cx="3000000" cy="3000000"/>
        </p:xfrm>
        <a:graphic>
          <a:graphicData uri="http://schemas.openxmlformats.org/drawingml/2006/table">
            <a:tbl>
              <a:tblPr bandRow="1" firstRow="1">
                <a:noFill/>
                <a:tableStyleId>{4A843381-55BB-4712-BB0C-B8A37DB1063F}</a:tableStyleId>
              </a:tblPr>
              <a:tblGrid>
                <a:gridCol w="677325"/>
                <a:gridCol w="677325"/>
                <a:gridCol w="677325"/>
                <a:gridCol w="677325"/>
                <a:gridCol w="677325"/>
                <a:gridCol w="677325"/>
                <a:gridCol w="677325"/>
                <a:gridCol w="677325"/>
                <a:gridCol w="677325"/>
              </a:tblGrid>
              <a:tr h="881400">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Ữ</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r>
            </a:tbl>
          </a:graphicData>
        </a:graphic>
      </p:graphicFrame>
      <p:sp>
        <p:nvSpPr>
          <p:cNvPr id="431" name="Shape 431"/>
          <p:cNvSpPr/>
          <p:nvPr/>
        </p:nvSpPr>
        <p:spPr>
          <a:xfrm>
            <a:off x="7442196" y="6135912"/>
            <a:ext cx="167837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sng" cap="none" strike="noStrike">
                <a:solidFill>
                  <a:schemeClr val="dk1"/>
                </a:solidFill>
                <a:latin typeface="Times New Roman"/>
                <a:ea typeface="Times New Roman"/>
                <a:cs typeface="Times New Roman"/>
                <a:sym typeface="Times New Roman"/>
              </a:rPr>
              <a:t>CÂU 9: </a:t>
            </a:r>
          </a:p>
        </p:txBody>
      </p:sp>
      <p:pic>
        <p:nvPicPr>
          <p:cNvPr descr="3.png" id="432" name="Shape 432"/>
          <p:cNvPicPr preferRelativeResize="0"/>
          <p:nvPr/>
        </p:nvPicPr>
        <p:blipFill rotWithShape="1">
          <a:blip r:embed="rId5">
            <a:alphaModFix/>
          </a:blip>
          <a:srcRect b="0" l="0" r="0" t="0"/>
          <a:stretch/>
        </p:blipFill>
        <p:spPr>
          <a:xfrm>
            <a:off x="5334000" y="3505200"/>
            <a:ext cx="685799" cy="763339"/>
          </a:xfrm>
          <a:prstGeom prst="rect">
            <a:avLst/>
          </a:prstGeom>
          <a:noFill/>
          <a:ln>
            <a:noFill/>
          </a:ln>
        </p:spPr>
      </p:pic>
      <p:pic>
        <p:nvPicPr>
          <p:cNvPr descr="3.png" id="433" name="Shape 433"/>
          <p:cNvPicPr preferRelativeResize="0"/>
          <p:nvPr/>
        </p:nvPicPr>
        <p:blipFill rotWithShape="1">
          <a:blip r:embed="rId5">
            <a:alphaModFix/>
          </a:blip>
          <a:srcRect b="0" l="0" r="0" t="0"/>
          <a:stretch/>
        </p:blipFill>
        <p:spPr>
          <a:xfrm>
            <a:off x="6019800" y="3505200"/>
            <a:ext cx="685799" cy="763339"/>
          </a:xfrm>
          <a:prstGeom prst="rect">
            <a:avLst/>
          </a:prstGeom>
          <a:noFill/>
          <a:ln>
            <a:noFill/>
          </a:ln>
        </p:spPr>
      </p:pic>
      <p:pic>
        <p:nvPicPr>
          <p:cNvPr descr="3.png" id="434" name="Shape 434"/>
          <p:cNvPicPr preferRelativeResize="0"/>
          <p:nvPr/>
        </p:nvPicPr>
        <p:blipFill rotWithShape="1">
          <a:blip r:embed="rId5">
            <a:alphaModFix/>
          </a:blip>
          <a:srcRect b="0" l="0" r="0" t="0"/>
          <a:stretch/>
        </p:blipFill>
        <p:spPr>
          <a:xfrm>
            <a:off x="6687456" y="3505200"/>
            <a:ext cx="685799" cy="763339"/>
          </a:xfrm>
          <a:prstGeom prst="rect">
            <a:avLst/>
          </a:prstGeom>
          <a:noFill/>
          <a:ln>
            <a:noFill/>
          </a:ln>
        </p:spPr>
      </p:pic>
      <p:pic>
        <p:nvPicPr>
          <p:cNvPr descr="3.png" id="435" name="Shape 435"/>
          <p:cNvPicPr preferRelativeResize="0"/>
          <p:nvPr/>
        </p:nvPicPr>
        <p:blipFill rotWithShape="1">
          <a:blip r:embed="rId5">
            <a:alphaModFix/>
          </a:blip>
          <a:srcRect b="0" l="0" r="0" t="0"/>
          <a:stretch/>
        </p:blipFill>
        <p:spPr>
          <a:xfrm>
            <a:off x="2590800" y="3505200"/>
            <a:ext cx="685799" cy="763339"/>
          </a:xfrm>
          <a:prstGeom prst="rect">
            <a:avLst/>
          </a:prstGeom>
          <a:noFill/>
          <a:ln>
            <a:noFill/>
          </a:ln>
        </p:spPr>
      </p:pic>
      <p:pic>
        <p:nvPicPr>
          <p:cNvPr descr="3.png" id="436" name="Shape 436"/>
          <p:cNvPicPr preferRelativeResize="0"/>
          <p:nvPr/>
        </p:nvPicPr>
        <p:blipFill rotWithShape="1">
          <a:blip r:embed="rId5">
            <a:alphaModFix/>
          </a:blip>
          <a:srcRect b="0" l="0" r="0" t="0"/>
          <a:stretch/>
        </p:blipFill>
        <p:spPr>
          <a:xfrm>
            <a:off x="3276600" y="3505200"/>
            <a:ext cx="685799" cy="7633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pic>
        <p:nvPicPr>
          <p:cNvPr descr="1.jpg" id="441" name="Shape 441"/>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442" name="Shape 442"/>
          <p:cNvSpPr/>
          <p:nvPr/>
        </p:nvSpPr>
        <p:spPr>
          <a:xfrm>
            <a:off x="1752600" y="4919007"/>
            <a:ext cx="5486399"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CÓ NGƯỜI NÓI THÁNG 3 THÁNG 4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LÀ HAI THÁNG NGẮN NHẤT TRONG NĂM, TẠI SAO?</a:t>
            </a:r>
            <a:br>
              <a:rPr b="1" i="0" lang="en-US" sz="2400" u="none" cap="none" strike="noStrike">
                <a:solidFill>
                  <a:schemeClr val="dk1"/>
                </a:solidFill>
                <a:latin typeface="Times New Roman"/>
                <a:ea typeface="Times New Roman"/>
                <a:cs typeface="Times New Roman"/>
                <a:sym typeface="Times New Roman"/>
              </a:rPr>
            </a:br>
          </a:p>
        </p:txBody>
      </p:sp>
      <p:pic>
        <p:nvPicPr>
          <p:cNvPr descr="download (3).jpg" id="443" name="Shape 443"/>
          <p:cNvPicPr preferRelativeResize="0"/>
          <p:nvPr/>
        </p:nvPicPr>
        <p:blipFill rotWithShape="1">
          <a:blip r:embed="rId4">
            <a:alphaModFix/>
          </a:blip>
          <a:srcRect b="0" l="0" r="0" t="0"/>
          <a:stretch/>
        </p:blipFill>
        <p:spPr>
          <a:xfrm>
            <a:off x="3733800" y="914400"/>
            <a:ext cx="2987844" cy="2237999"/>
          </a:xfrm>
          <a:prstGeom prst="ellipse">
            <a:avLst/>
          </a:prstGeom>
          <a:noFill/>
          <a:ln cap="rnd" cmpd="sng" w="63500">
            <a:solidFill>
              <a:srgbClr val="333333"/>
            </a:solidFill>
            <a:prstDash val="solid"/>
            <a:round/>
            <a:headEnd len="med" w="med" type="none"/>
            <a:tailEnd len="med" w="med" type="none"/>
          </a:ln>
        </p:spPr>
      </p:pic>
      <p:graphicFrame>
        <p:nvGraphicFramePr>
          <p:cNvPr id="444" name="Shape 444"/>
          <p:cNvGraphicFramePr/>
          <p:nvPr/>
        </p:nvGraphicFramePr>
        <p:xfrm>
          <a:off x="1905000" y="3505200"/>
          <a:ext cx="3000000" cy="3000000"/>
        </p:xfrm>
        <a:graphic>
          <a:graphicData uri="http://schemas.openxmlformats.org/drawingml/2006/table">
            <a:tbl>
              <a:tblPr bandRow="1" firstRow="1">
                <a:noFill/>
                <a:tableStyleId>{4A843381-55BB-4712-BB0C-B8A37DB1063F}</a:tableStyleId>
              </a:tblPr>
              <a:tblGrid>
                <a:gridCol w="677325"/>
                <a:gridCol w="677325"/>
                <a:gridCol w="677325"/>
                <a:gridCol w="677325"/>
                <a:gridCol w="677325"/>
                <a:gridCol w="677325"/>
                <a:gridCol w="677325"/>
                <a:gridCol w="677325"/>
                <a:gridCol w="677325"/>
              </a:tblGrid>
              <a:tr h="881400">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Ữ</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Á</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tc>
              </a:tr>
            </a:tbl>
          </a:graphicData>
        </a:graphic>
      </p:graphicFrame>
      <p:sp>
        <p:nvSpPr>
          <p:cNvPr id="445" name="Shape 445"/>
          <p:cNvSpPr/>
          <p:nvPr/>
        </p:nvSpPr>
        <p:spPr>
          <a:xfrm>
            <a:off x="7442196" y="6135912"/>
            <a:ext cx="167837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sng" cap="none" strike="noStrike">
                <a:solidFill>
                  <a:schemeClr val="dk1"/>
                </a:solidFill>
                <a:latin typeface="Times New Roman"/>
                <a:ea typeface="Times New Roman"/>
                <a:cs typeface="Times New Roman"/>
                <a:sym typeface="Times New Roman"/>
              </a:rPr>
              <a:t>CÂU 9: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background.png" id="450" name="Shape 450"/>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451" name="Shape 451"/>
          <p:cNvSpPr/>
          <p:nvPr/>
        </p:nvSpPr>
        <p:spPr>
          <a:xfrm>
            <a:off x="1371600" y="5638800"/>
            <a:ext cx="7162801"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CON MÈO NÀO CỰC SỢ CHUỘT?</a:t>
            </a:r>
          </a:p>
        </p:txBody>
      </p:sp>
      <p:pic>
        <p:nvPicPr>
          <p:cNvPr descr="enhanced-buzz-23062-1358532681-7-2761e.jpg" id="452" name="Shape 452"/>
          <p:cNvPicPr preferRelativeResize="0"/>
          <p:nvPr/>
        </p:nvPicPr>
        <p:blipFill rotWithShape="1">
          <a:blip r:embed="rId4">
            <a:alphaModFix/>
          </a:blip>
          <a:srcRect b="0" l="0" r="0" t="0"/>
          <a:stretch/>
        </p:blipFill>
        <p:spPr>
          <a:xfrm>
            <a:off x="2286000" y="791220"/>
            <a:ext cx="3505200" cy="2964932"/>
          </a:xfrm>
          <a:prstGeom prst="ellipse">
            <a:avLst/>
          </a:prstGeom>
          <a:noFill/>
          <a:ln>
            <a:noFill/>
          </a:ln>
        </p:spPr>
      </p:pic>
      <p:graphicFrame>
        <p:nvGraphicFramePr>
          <p:cNvPr id="453" name="Shape 453"/>
          <p:cNvGraphicFramePr/>
          <p:nvPr/>
        </p:nvGraphicFramePr>
        <p:xfrm>
          <a:off x="1295400" y="3810000"/>
          <a:ext cx="3000000" cy="3000000"/>
        </p:xfrm>
        <a:graphic>
          <a:graphicData uri="http://schemas.openxmlformats.org/drawingml/2006/table">
            <a:tbl>
              <a:tblPr bandRow="1" firstRow="1">
                <a:noFill/>
                <a:tableStyleId>{4A843381-55BB-4712-BB0C-B8A37DB1063F}</a:tableStyleId>
              </a:tblPr>
              <a:tblGrid>
                <a:gridCol w="827325"/>
                <a:gridCol w="827325"/>
                <a:gridCol w="827325"/>
                <a:gridCol w="827325"/>
                <a:gridCol w="778650"/>
                <a:gridCol w="875975"/>
                <a:gridCol w="827325"/>
              </a:tblGrid>
              <a:tr h="654950">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E</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N</a:t>
                      </a:r>
                    </a:p>
                  </a:txBody>
                  <a:tcPr marT="45725" marB="45725" marR="91450" marL="91450"/>
                </a:tc>
              </a:tr>
            </a:tbl>
          </a:graphicData>
        </a:graphic>
      </p:graphicFrame>
      <p:sp>
        <p:nvSpPr>
          <p:cNvPr id="454" name="Shape 454"/>
          <p:cNvSpPr/>
          <p:nvPr/>
        </p:nvSpPr>
        <p:spPr>
          <a:xfrm>
            <a:off x="101597" y="5562600"/>
            <a:ext cx="178446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a:t>
            </a:r>
            <a:r>
              <a:rPr b="1" i="0" lang="en-US" sz="2800" u="none" cap="none" strike="noStrike">
                <a:solidFill>
                  <a:schemeClr val="dk1"/>
                </a:solidFill>
                <a:latin typeface="Times New Roman"/>
                <a:ea typeface="Times New Roman"/>
                <a:cs typeface="Times New Roman"/>
                <a:sym typeface="Times New Roman"/>
              </a:rPr>
              <a:t> </a:t>
            </a:r>
            <a:r>
              <a:rPr b="1" i="0" lang="en-US" sz="3200" u="none" cap="none" strike="noStrike">
                <a:solidFill>
                  <a:schemeClr val="dk1"/>
                </a:solidFill>
                <a:latin typeface="Times New Roman"/>
                <a:ea typeface="Times New Roman"/>
                <a:cs typeface="Times New Roman"/>
                <a:sym typeface="Times New Roman"/>
              </a:rPr>
              <a:t>10</a:t>
            </a:r>
            <a:r>
              <a:rPr b="1" i="0" lang="en-US" sz="2800" u="none" cap="none" strike="noStrike">
                <a:solidFill>
                  <a:schemeClr val="dk1"/>
                </a:solidFill>
                <a:latin typeface="Times New Roman"/>
                <a:ea typeface="Times New Roman"/>
                <a:cs typeface="Times New Roman"/>
                <a:sym typeface="Times New Roman"/>
              </a:rPr>
              <a:t>: </a:t>
            </a:r>
          </a:p>
        </p:txBody>
      </p:sp>
      <p:pic>
        <p:nvPicPr>
          <p:cNvPr descr="4.png" id="455" name="Shape 455"/>
          <p:cNvPicPr preferRelativeResize="0"/>
          <p:nvPr/>
        </p:nvPicPr>
        <p:blipFill rotWithShape="1">
          <a:blip r:embed="rId5">
            <a:alphaModFix/>
          </a:blip>
          <a:srcRect b="0" l="0" r="0" t="0"/>
          <a:stretch/>
        </p:blipFill>
        <p:spPr>
          <a:xfrm>
            <a:off x="1389744" y="3657598"/>
            <a:ext cx="685799" cy="761617"/>
          </a:xfrm>
          <a:prstGeom prst="roundRect">
            <a:avLst>
              <a:gd fmla="val 16667" name="adj"/>
            </a:avLst>
          </a:prstGeom>
          <a:noFill/>
          <a:ln>
            <a:noFill/>
          </a:ln>
        </p:spPr>
      </p:pic>
      <p:pic>
        <p:nvPicPr>
          <p:cNvPr descr="4.png" id="456" name="Shape 456"/>
          <p:cNvPicPr preferRelativeResize="0"/>
          <p:nvPr/>
        </p:nvPicPr>
        <p:blipFill rotWithShape="1">
          <a:blip r:embed="rId5">
            <a:alphaModFix/>
          </a:blip>
          <a:srcRect b="0" l="0" r="0" t="0"/>
          <a:stretch/>
        </p:blipFill>
        <p:spPr>
          <a:xfrm>
            <a:off x="2209800" y="3657600"/>
            <a:ext cx="685799" cy="761617"/>
          </a:xfrm>
          <a:prstGeom prst="roundRect">
            <a:avLst>
              <a:gd fmla="val 16667" name="adj"/>
            </a:avLst>
          </a:prstGeom>
          <a:noFill/>
          <a:ln>
            <a:noFill/>
          </a:ln>
        </p:spPr>
      </p:pic>
      <p:pic>
        <p:nvPicPr>
          <p:cNvPr descr="4.png" id="457" name="Shape 457"/>
          <p:cNvPicPr preferRelativeResize="0"/>
          <p:nvPr/>
        </p:nvPicPr>
        <p:blipFill rotWithShape="1">
          <a:blip r:embed="rId5">
            <a:alphaModFix/>
          </a:blip>
          <a:srcRect b="0" l="0" r="0" t="0"/>
          <a:stretch/>
        </p:blipFill>
        <p:spPr>
          <a:xfrm>
            <a:off x="3048000" y="3704771"/>
            <a:ext cx="685799" cy="761617"/>
          </a:xfrm>
          <a:prstGeom prst="roundRect">
            <a:avLst>
              <a:gd fmla="val 16667" name="adj"/>
            </a:avLst>
          </a:prstGeom>
          <a:noFill/>
          <a:ln>
            <a:noFill/>
          </a:ln>
        </p:spPr>
      </p:pic>
      <p:pic>
        <p:nvPicPr>
          <p:cNvPr descr="4.png" id="458" name="Shape 458"/>
          <p:cNvPicPr preferRelativeResize="0"/>
          <p:nvPr/>
        </p:nvPicPr>
        <p:blipFill rotWithShape="1">
          <a:blip r:embed="rId5">
            <a:alphaModFix/>
          </a:blip>
          <a:srcRect b="0" l="0" r="0" t="0"/>
          <a:stretch/>
        </p:blipFill>
        <p:spPr>
          <a:xfrm>
            <a:off x="3886200" y="3657600"/>
            <a:ext cx="685799" cy="761617"/>
          </a:xfrm>
          <a:prstGeom prst="roundRect">
            <a:avLst>
              <a:gd fmla="val 16667" name="adj"/>
            </a:avLst>
          </a:prstGeom>
          <a:noFill/>
          <a:ln>
            <a:noFill/>
          </a:ln>
        </p:spPr>
      </p:pic>
      <p:pic>
        <p:nvPicPr>
          <p:cNvPr descr="4.png" id="459" name="Shape 459"/>
          <p:cNvPicPr preferRelativeResize="0"/>
          <p:nvPr/>
        </p:nvPicPr>
        <p:blipFill rotWithShape="1">
          <a:blip r:embed="rId5">
            <a:alphaModFix/>
          </a:blip>
          <a:srcRect b="0" l="0" r="0" t="0"/>
          <a:stretch/>
        </p:blipFill>
        <p:spPr>
          <a:xfrm>
            <a:off x="4724400" y="3657600"/>
            <a:ext cx="685799" cy="761617"/>
          </a:xfrm>
          <a:prstGeom prst="roundRect">
            <a:avLst>
              <a:gd fmla="val 16667" name="adj"/>
            </a:avLst>
          </a:prstGeom>
          <a:noFill/>
          <a:ln>
            <a:noFill/>
          </a:ln>
        </p:spPr>
      </p:pic>
      <p:pic>
        <p:nvPicPr>
          <p:cNvPr descr="4.png" id="460" name="Shape 460"/>
          <p:cNvPicPr preferRelativeResize="0"/>
          <p:nvPr/>
        </p:nvPicPr>
        <p:blipFill rotWithShape="1">
          <a:blip r:embed="rId5">
            <a:alphaModFix/>
          </a:blip>
          <a:srcRect b="0" l="0" r="0" t="0"/>
          <a:stretch/>
        </p:blipFill>
        <p:spPr>
          <a:xfrm>
            <a:off x="5529942" y="3661230"/>
            <a:ext cx="685799" cy="761617"/>
          </a:xfrm>
          <a:prstGeom prst="roundRect">
            <a:avLst>
              <a:gd fmla="val 16667" name="adj"/>
            </a:avLst>
          </a:prstGeom>
          <a:noFill/>
          <a:ln>
            <a:noFill/>
          </a:ln>
        </p:spPr>
      </p:pic>
      <p:pic>
        <p:nvPicPr>
          <p:cNvPr descr="4.png" id="461" name="Shape 461"/>
          <p:cNvPicPr preferRelativeResize="0"/>
          <p:nvPr/>
        </p:nvPicPr>
        <p:blipFill rotWithShape="1">
          <a:blip r:embed="rId5">
            <a:alphaModFix/>
          </a:blip>
          <a:srcRect b="0" l="0" r="0" t="0"/>
          <a:stretch/>
        </p:blipFill>
        <p:spPr>
          <a:xfrm>
            <a:off x="6400800" y="3675744"/>
            <a:ext cx="685799" cy="761617"/>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rotWithShape="1">
          <a:blip r:embed="rId3">
            <a:alphaModFix/>
          </a:blip>
          <a:srcRect b="0" l="0" r="0" t="0"/>
          <a:stretch/>
        </p:blipFill>
        <p:spPr>
          <a:xfrm>
            <a:off x="3629" y="87326"/>
            <a:ext cx="9144000" cy="6815666"/>
          </a:xfrm>
          <a:prstGeom prst="rect">
            <a:avLst/>
          </a:prstGeom>
          <a:noFill/>
          <a:ln>
            <a:noFill/>
          </a:ln>
        </p:spPr>
      </p:pic>
      <p:sp>
        <p:nvSpPr>
          <p:cNvPr id="117" name="Shape 117"/>
          <p:cNvSpPr/>
          <p:nvPr/>
        </p:nvSpPr>
        <p:spPr>
          <a:xfrm>
            <a:off x="1981200" y="5591633"/>
            <a:ext cx="5950668"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chemeClr val="lt1"/>
                </a:solidFill>
                <a:latin typeface="Times New Roman"/>
                <a:ea typeface="Times New Roman"/>
                <a:cs typeface="Times New Roman"/>
                <a:sym typeface="Times New Roman"/>
              </a:rPr>
              <a:t>CÁI GÌ CÀNG KÉO CÀNG NGẮN? </a:t>
            </a:r>
          </a:p>
        </p:txBody>
      </p:sp>
      <p:sp>
        <p:nvSpPr>
          <p:cNvPr id="118" name="Shape 118"/>
          <p:cNvSpPr/>
          <p:nvPr/>
        </p:nvSpPr>
        <p:spPr>
          <a:xfrm>
            <a:off x="4800600" y="5181600"/>
            <a:ext cx="184730" cy="92332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5400" u="none" cap="none" strike="noStrike">
              <a:solidFill>
                <a:srgbClr val="CDE3FF"/>
              </a:solidFill>
              <a:latin typeface="Calibri"/>
              <a:ea typeface="Calibri"/>
              <a:cs typeface="Calibri"/>
              <a:sym typeface="Calibri"/>
            </a:endParaRPr>
          </a:p>
        </p:txBody>
      </p:sp>
      <p:graphicFrame>
        <p:nvGraphicFramePr>
          <p:cNvPr id="119" name="Shape 119"/>
          <p:cNvGraphicFramePr/>
          <p:nvPr/>
        </p:nvGraphicFramePr>
        <p:xfrm>
          <a:off x="914396" y="3200400"/>
          <a:ext cx="3000000" cy="3000000"/>
        </p:xfrm>
        <a:graphic>
          <a:graphicData uri="http://schemas.openxmlformats.org/drawingml/2006/table">
            <a:tbl>
              <a:tblPr bandRow="1" firstRow="1">
                <a:noFill/>
                <a:tableStyleId>{4A843381-55BB-4712-BB0C-B8A37DB1063F}</a:tableStyleId>
              </a:tblPr>
              <a:tblGrid>
                <a:gridCol w="759550"/>
                <a:gridCol w="759550"/>
                <a:gridCol w="766875"/>
                <a:gridCol w="752225"/>
                <a:gridCol w="759550"/>
                <a:gridCol w="759550"/>
                <a:gridCol w="759550"/>
                <a:gridCol w="759550"/>
                <a:gridCol w="759550"/>
              </a:tblGrid>
              <a:tr h="76200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Ế</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r>
            </a:tbl>
          </a:graphicData>
        </a:graphic>
      </p:graphicFrame>
      <p:sp>
        <p:nvSpPr>
          <p:cNvPr id="120" name="Shape 120"/>
          <p:cNvSpPr/>
          <p:nvPr/>
        </p:nvSpPr>
        <p:spPr>
          <a:xfrm>
            <a:off x="194156" y="5501973"/>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accent2"/>
                </a:solidFill>
                <a:latin typeface="Times New Roman"/>
                <a:ea typeface="Times New Roman"/>
                <a:cs typeface="Times New Roman"/>
                <a:sym typeface="Times New Roman"/>
              </a:rPr>
              <a:t>Câu 1: </a:t>
            </a:r>
          </a:p>
        </p:txBody>
      </p:sp>
      <p:pic>
        <p:nvPicPr>
          <p:cNvPr id="121" name="Shape 121"/>
          <p:cNvPicPr preferRelativeResize="0"/>
          <p:nvPr/>
        </p:nvPicPr>
        <p:blipFill rotWithShape="1">
          <a:blip r:embed="rId4">
            <a:alphaModFix/>
          </a:blip>
          <a:srcRect b="0" l="0" r="0" t="0"/>
          <a:stretch/>
        </p:blipFill>
        <p:spPr>
          <a:xfrm>
            <a:off x="1031458" y="3093478"/>
            <a:ext cx="666555" cy="741918"/>
          </a:xfrm>
          <a:prstGeom prst="roundRect">
            <a:avLst>
              <a:gd fmla="val 16667" name="adj"/>
            </a:avLst>
          </a:prstGeom>
          <a:noFill/>
          <a:ln>
            <a:noFill/>
          </a:ln>
        </p:spPr>
      </p:pic>
      <p:pic>
        <p:nvPicPr>
          <p:cNvPr id="122" name="Shape 122"/>
          <p:cNvPicPr preferRelativeResize="0"/>
          <p:nvPr/>
        </p:nvPicPr>
        <p:blipFill rotWithShape="1">
          <a:blip r:embed="rId4">
            <a:alphaModFix/>
          </a:blip>
          <a:srcRect b="0" l="0" r="0" t="0"/>
          <a:stretch/>
        </p:blipFill>
        <p:spPr>
          <a:xfrm>
            <a:off x="1785258" y="3091541"/>
            <a:ext cx="666555" cy="741918"/>
          </a:xfrm>
          <a:prstGeom prst="roundRect">
            <a:avLst>
              <a:gd fmla="val 16667" name="adj"/>
            </a:avLst>
          </a:prstGeom>
          <a:noFill/>
          <a:ln>
            <a:noFill/>
          </a:ln>
        </p:spPr>
      </p:pic>
      <p:pic>
        <p:nvPicPr>
          <p:cNvPr id="123" name="Shape 123"/>
          <p:cNvPicPr preferRelativeResize="0"/>
          <p:nvPr/>
        </p:nvPicPr>
        <p:blipFill rotWithShape="1">
          <a:blip r:embed="rId4">
            <a:alphaModFix/>
          </a:blip>
          <a:srcRect b="0" l="0" r="0" t="0"/>
          <a:stretch/>
        </p:blipFill>
        <p:spPr>
          <a:xfrm>
            <a:off x="4825119" y="3079207"/>
            <a:ext cx="666555" cy="741918"/>
          </a:xfrm>
          <a:prstGeom prst="roundRect">
            <a:avLst>
              <a:gd fmla="val 16667" name="adj"/>
            </a:avLst>
          </a:prstGeom>
          <a:noFill/>
          <a:ln>
            <a:noFill/>
          </a:ln>
        </p:spPr>
      </p:pic>
      <p:pic>
        <p:nvPicPr>
          <p:cNvPr id="124" name="Shape 124"/>
          <p:cNvPicPr preferRelativeResize="0"/>
          <p:nvPr/>
        </p:nvPicPr>
        <p:blipFill rotWithShape="1">
          <a:blip r:embed="rId4">
            <a:alphaModFix/>
          </a:blip>
          <a:srcRect b="0" l="0" r="0" t="0"/>
          <a:stretch/>
        </p:blipFill>
        <p:spPr>
          <a:xfrm>
            <a:off x="5595258" y="3095171"/>
            <a:ext cx="666555" cy="741918"/>
          </a:xfrm>
          <a:prstGeom prst="roundRect">
            <a:avLst>
              <a:gd fmla="val 16667" name="adj"/>
            </a:avLst>
          </a:prstGeom>
          <a:noFill/>
          <a:ln>
            <a:noFill/>
          </a:ln>
        </p:spPr>
      </p:pic>
      <p:pic>
        <p:nvPicPr>
          <p:cNvPr id="125" name="Shape 125"/>
          <p:cNvPicPr preferRelativeResize="0"/>
          <p:nvPr/>
        </p:nvPicPr>
        <p:blipFill rotWithShape="1">
          <a:blip r:embed="rId4">
            <a:alphaModFix/>
          </a:blip>
          <a:srcRect b="0" l="0" r="0" t="0"/>
          <a:stretch/>
        </p:blipFill>
        <p:spPr>
          <a:xfrm>
            <a:off x="6342744" y="3127830"/>
            <a:ext cx="666555" cy="741918"/>
          </a:xfrm>
          <a:prstGeom prst="roundRect">
            <a:avLst>
              <a:gd fmla="val 16667" name="adj"/>
            </a:avLst>
          </a:prstGeom>
          <a:noFill/>
          <a:ln>
            <a:noFill/>
          </a:ln>
        </p:spPr>
      </p:pic>
      <p:pic>
        <p:nvPicPr>
          <p:cNvPr id="126" name="Shape 126"/>
          <p:cNvPicPr preferRelativeResize="0"/>
          <p:nvPr/>
        </p:nvPicPr>
        <p:blipFill rotWithShape="1">
          <a:blip r:embed="rId4">
            <a:alphaModFix/>
          </a:blip>
          <a:srcRect b="0" l="0" r="0" t="0"/>
          <a:stretch/>
        </p:blipFill>
        <p:spPr>
          <a:xfrm>
            <a:off x="7116574" y="3124200"/>
            <a:ext cx="666555" cy="741918"/>
          </a:xfrm>
          <a:prstGeom prst="roundRect">
            <a:avLst>
              <a:gd fmla="val 16667" name="adj"/>
            </a:avLst>
          </a:prstGeom>
          <a:noFill/>
          <a:ln>
            <a:noFill/>
          </a:ln>
        </p:spPr>
      </p:pic>
      <p:pic>
        <p:nvPicPr>
          <p:cNvPr id="127" name="Shape 127"/>
          <p:cNvPicPr preferRelativeResize="0"/>
          <p:nvPr/>
        </p:nvPicPr>
        <p:blipFill rotWithShape="1">
          <a:blip r:embed="rId5">
            <a:alphaModFix/>
          </a:blip>
          <a:srcRect b="0" l="0" r="0" t="0"/>
          <a:stretch/>
        </p:blipFill>
        <p:spPr>
          <a:xfrm>
            <a:off x="5230419" y="315686"/>
            <a:ext cx="3488716" cy="2616536"/>
          </a:xfrm>
          <a:prstGeom prst="roundRect">
            <a:avLst>
              <a:gd fmla="val 8594" name="adj"/>
            </a:avLst>
          </a:prstGeom>
          <a:solidFill>
            <a:srgbClr val="EEEEEE"/>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x="0" y="0"/>
          <a:ext cx="0" cy="0"/>
          <a:chOff x="0" y="0"/>
          <a:chExt cx="0" cy="0"/>
        </a:xfrm>
      </p:grpSpPr>
      <p:pic>
        <p:nvPicPr>
          <p:cNvPr descr="background.png" id="466" name="Shape 466"/>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467" name="Shape 467"/>
          <p:cNvSpPr/>
          <p:nvPr/>
        </p:nvSpPr>
        <p:spPr>
          <a:xfrm>
            <a:off x="1371600" y="5638800"/>
            <a:ext cx="7162801"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CON MÈO NÀO CỰC SỢ CHUỘT?</a:t>
            </a:r>
          </a:p>
        </p:txBody>
      </p:sp>
      <p:pic>
        <p:nvPicPr>
          <p:cNvPr descr="enhanced-buzz-23062-1358532681-7-2761e.jpg" id="468" name="Shape 468"/>
          <p:cNvPicPr preferRelativeResize="0"/>
          <p:nvPr/>
        </p:nvPicPr>
        <p:blipFill rotWithShape="1">
          <a:blip r:embed="rId4">
            <a:alphaModFix/>
          </a:blip>
          <a:srcRect b="0" l="0" r="0" t="0"/>
          <a:stretch/>
        </p:blipFill>
        <p:spPr>
          <a:xfrm>
            <a:off x="2286000" y="791220"/>
            <a:ext cx="3505200" cy="2964932"/>
          </a:xfrm>
          <a:prstGeom prst="ellipse">
            <a:avLst/>
          </a:prstGeom>
          <a:noFill/>
          <a:ln>
            <a:noFill/>
          </a:ln>
        </p:spPr>
      </p:pic>
      <p:graphicFrame>
        <p:nvGraphicFramePr>
          <p:cNvPr id="469" name="Shape 469"/>
          <p:cNvGraphicFramePr/>
          <p:nvPr/>
        </p:nvGraphicFramePr>
        <p:xfrm>
          <a:off x="1295400" y="3810000"/>
          <a:ext cx="3000000" cy="3000000"/>
        </p:xfrm>
        <a:graphic>
          <a:graphicData uri="http://schemas.openxmlformats.org/drawingml/2006/table">
            <a:tbl>
              <a:tblPr bandRow="1" firstRow="1">
                <a:noFill/>
                <a:tableStyleId>{4A843381-55BB-4712-BB0C-B8A37DB1063F}</a:tableStyleId>
              </a:tblPr>
              <a:tblGrid>
                <a:gridCol w="827325"/>
                <a:gridCol w="827325"/>
                <a:gridCol w="827325"/>
                <a:gridCol w="827325"/>
                <a:gridCol w="778650"/>
                <a:gridCol w="875975"/>
                <a:gridCol w="827325"/>
              </a:tblGrid>
              <a:tr h="654950">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E</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N</a:t>
                      </a:r>
                    </a:p>
                  </a:txBody>
                  <a:tcPr marT="45725" marB="45725" marR="91450" marL="91450"/>
                </a:tc>
              </a:tr>
            </a:tbl>
          </a:graphicData>
        </a:graphic>
      </p:graphicFrame>
      <p:sp>
        <p:nvSpPr>
          <p:cNvPr id="470" name="Shape 470"/>
          <p:cNvSpPr/>
          <p:nvPr/>
        </p:nvSpPr>
        <p:spPr>
          <a:xfrm>
            <a:off x="101597" y="5562600"/>
            <a:ext cx="178446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a:t>
            </a:r>
            <a:r>
              <a:rPr b="1" i="0" lang="en-US" sz="2800" u="none" cap="none" strike="noStrike">
                <a:solidFill>
                  <a:schemeClr val="dk1"/>
                </a:solidFill>
                <a:latin typeface="Times New Roman"/>
                <a:ea typeface="Times New Roman"/>
                <a:cs typeface="Times New Roman"/>
                <a:sym typeface="Times New Roman"/>
              </a:rPr>
              <a:t> </a:t>
            </a:r>
            <a:r>
              <a:rPr b="1" i="0" lang="en-US" sz="3200" u="none" cap="none" strike="noStrike">
                <a:solidFill>
                  <a:schemeClr val="dk1"/>
                </a:solidFill>
                <a:latin typeface="Times New Roman"/>
                <a:ea typeface="Times New Roman"/>
                <a:cs typeface="Times New Roman"/>
                <a:sym typeface="Times New Roman"/>
              </a:rPr>
              <a:t>10</a:t>
            </a:r>
            <a:r>
              <a:rPr b="1" i="0" lang="en-US" sz="2800" u="none" cap="none" strike="noStrike">
                <a:solidFill>
                  <a:schemeClr val="dk1"/>
                </a:solidFill>
                <a:latin typeface="Times New Roman"/>
                <a:ea typeface="Times New Roman"/>
                <a:cs typeface="Times New Roman"/>
                <a:sym typeface="Times New Roman"/>
              </a:rPr>
              <a:t>: </a:t>
            </a:r>
          </a:p>
        </p:txBody>
      </p:sp>
      <p:pic>
        <p:nvPicPr>
          <p:cNvPr descr="4.png" id="471" name="Shape 471"/>
          <p:cNvPicPr preferRelativeResize="0"/>
          <p:nvPr/>
        </p:nvPicPr>
        <p:blipFill rotWithShape="1">
          <a:blip r:embed="rId5">
            <a:alphaModFix/>
          </a:blip>
          <a:srcRect b="0" l="0" r="0" t="0"/>
          <a:stretch/>
        </p:blipFill>
        <p:spPr>
          <a:xfrm>
            <a:off x="1389744" y="3657598"/>
            <a:ext cx="685799" cy="761617"/>
          </a:xfrm>
          <a:prstGeom prst="roundRect">
            <a:avLst>
              <a:gd fmla="val 16667" name="adj"/>
            </a:avLst>
          </a:prstGeom>
          <a:noFill/>
          <a:ln>
            <a:noFill/>
          </a:ln>
        </p:spPr>
      </p:pic>
      <p:pic>
        <p:nvPicPr>
          <p:cNvPr descr="4.png" id="472" name="Shape 472"/>
          <p:cNvPicPr preferRelativeResize="0"/>
          <p:nvPr/>
        </p:nvPicPr>
        <p:blipFill rotWithShape="1">
          <a:blip r:embed="rId5">
            <a:alphaModFix/>
          </a:blip>
          <a:srcRect b="0" l="0" r="0" t="0"/>
          <a:stretch/>
        </p:blipFill>
        <p:spPr>
          <a:xfrm>
            <a:off x="3048000" y="3704771"/>
            <a:ext cx="685799" cy="761617"/>
          </a:xfrm>
          <a:prstGeom prst="roundRect">
            <a:avLst>
              <a:gd fmla="val 16667" name="adj"/>
            </a:avLst>
          </a:prstGeom>
          <a:noFill/>
          <a:ln>
            <a:noFill/>
          </a:ln>
        </p:spPr>
      </p:pic>
      <p:pic>
        <p:nvPicPr>
          <p:cNvPr descr="4.png" id="473" name="Shape 473"/>
          <p:cNvPicPr preferRelativeResize="0"/>
          <p:nvPr/>
        </p:nvPicPr>
        <p:blipFill rotWithShape="1">
          <a:blip r:embed="rId5">
            <a:alphaModFix/>
          </a:blip>
          <a:srcRect b="0" l="0" r="0" t="0"/>
          <a:stretch/>
        </p:blipFill>
        <p:spPr>
          <a:xfrm>
            <a:off x="3886200" y="3657600"/>
            <a:ext cx="685799" cy="761617"/>
          </a:xfrm>
          <a:prstGeom prst="roundRect">
            <a:avLst>
              <a:gd fmla="val 16667" name="adj"/>
            </a:avLst>
          </a:prstGeom>
          <a:noFill/>
          <a:ln>
            <a:noFill/>
          </a:ln>
        </p:spPr>
      </p:pic>
      <p:pic>
        <p:nvPicPr>
          <p:cNvPr descr="4.png" id="474" name="Shape 474"/>
          <p:cNvPicPr preferRelativeResize="0"/>
          <p:nvPr/>
        </p:nvPicPr>
        <p:blipFill rotWithShape="1">
          <a:blip r:embed="rId5">
            <a:alphaModFix/>
          </a:blip>
          <a:srcRect b="0" l="0" r="0" t="0"/>
          <a:stretch/>
        </p:blipFill>
        <p:spPr>
          <a:xfrm>
            <a:off x="5529942" y="3661230"/>
            <a:ext cx="685799" cy="761617"/>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pic>
        <p:nvPicPr>
          <p:cNvPr descr="background.png" id="479" name="Shape 479"/>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480" name="Shape 480"/>
          <p:cNvSpPr/>
          <p:nvPr/>
        </p:nvSpPr>
        <p:spPr>
          <a:xfrm>
            <a:off x="1371600" y="5638800"/>
            <a:ext cx="7162801"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3A1A63"/>
                </a:solidFill>
                <a:latin typeface="Times New Roman"/>
                <a:ea typeface="Times New Roman"/>
                <a:cs typeface="Times New Roman"/>
                <a:sym typeface="Times New Roman"/>
              </a:rPr>
              <a:t>CON MÈO NÀO CỰC SỢ CHUỘT?</a:t>
            </a:r>
          </a:p>
        </p:txBody>
      </p:sp>
      <p:pic>
        <p:nvPicPr>
          <p:cNvPr descr="enhanced-buzz-23062-1358532681-7-2761e.jpg" id="481" name="Shape 481"/>
          <p:cNvPicPr preferRelativeResize="0"/>
          <p:nvPr/>
        </p:nvPicPr>
        <p:blipFill rotWithShape="1">
          <a:blip r:embed="rId4">
            <a:alphaModFix/>
          </a:blip>
          <a:srcRect b="0" l="0" r="0" t="0"/>
          <a:stretch/>
        </p:blipFill>
        <p:spPr>
          <a:xfrm>
            <a:off x="2819400" y="754933"/>
            <a:ext cx="3505200" cy="2964932"/>
          </a:xfrm>
          <a:prstGeom prst="roundRect">
            <a:avLst>
              <a:gd fmla="val 21073" name="adj"/>
            </a:avLst>
          </a:prstGeom>
          <a:noFill/>
          <a:ln>
            <a:noFill/>
          </a:ln>
        </p:spPr>
      </p:pic>
      <p:graphicFrame>
        <p:nvGraphicFramePr>
          <p:cNvPr id="482" name="Shape 482"/>
          <p:cNvGraphicFramePr/>
          <p:nvPr/>
        </p:nvGraphicFramePr>
        <p:xfrm>
          <a:off x="1295400" y="3810000"/>
          <a:ext cx="3000000" cy="3000000"/>
        </p:xfrm>
        <a:graphic>
          <a:graphicData uri="http://schemas.openxmlformats.org/drawingml/2006/table">
            <a:tbl>
              <a:tblPr bandRow="1" firstRow="1">
                <a:noFill/>
                <a:tableStyleId>{4A843381-55BB-4712-BB0C-B8A37DB1063F}</a:tableStyleId>
              </a:tblPr>
              <a:tblGrid>
                <a:gridCol w="827325"/>
                <a:gridCol w="827325"/>
                <a:gridCol w="827325"/>
                <a:gridCol w="827325"/>
                <a:gridCol w="778650"/>
                <a:gridCol w="875975"/>
                <a:gridCol w="827325"/>
              </a:tblGrid>
              <a:tr h="654950">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R</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E</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600" u="none" cap="none" strike="noStrike">
                          <a:solidFill>
                            <a:srgbClr val="0070C0"/>
                          </a:solidFill>
                          <a:latin typeface="Times New Roman"/>
                          <a:ea typeface="Times New Roman"/>
                          <a:cs typeface="Times New Roman"/>
                          <a:sym typeface="Times New Roman"/>
                        </a:rPr>
                        <a:t>N</a:t>
                      </a:r>
                    </a:p>
                  </a:txBody>
                  <a:tcPr marT="45725" marB="45725" marR="91450" marL="91450"/>
                </a:tc>
              </a:tr>
            </a:tbl>
          </a:graphicData>
        </a:graphic>
      </p:graphicFrame>
      <p:sp>
        <p:nvSpPr>
          <p:cNvPr id="483" name="Shape 483"/>
          <p:cNvSpPr/>
          <p:nvPr/>
        </p:nvSpPr>
        <p:spPr>
          <a:xfrm>
            <a:off x="101597" y="5562600"/>
            <a:ext cx="178446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a:t>
            </a:r>
            <a:r>
              <a:rPr b="1" i="0" lang="en-US" sz="2800" u="none" cap="none" strike="noStrike">
                <a:solidFill>
                  <a:schemeClr val="dk1"/>
                </a:solidFill>
                <a:latin typeface="Times New Roman"/>
                <a:ea typeface="Times New Roman"/>
                <a:cs typeface="Times New Roman"/>
                <a:sym typeface="Times New Roman"/>
              </a:rPr>
              <a:t> </a:t>
            </a:r>
            <a:r>
              <a:rPr b="1" i="0" lang="en-US" sz="3200" u="none" cap="none" strike="noStrike">
                <a:solidFill>
                  <a:schemeClr val="dk1"/>
                </a:solidFill>
                <a:latin typeface="Times New Roman"/>
                <a:ea typeface="Times New Roman"/>
                <a:cs typeface="Times New Roman"/>
                <a:sym typeface="Times New Roman"/>
              </a:rPr>
              <a:t>10</a:t>
            </a:r>
            <a:r>
              <a:rPr b="1" i="0" lang="en-US" sz="2800" u="none" cap="none" strike="noStrike">
                <a:solidFill>
                  <a:schemeClr val="dk1"/>
                </a:solidFill>
                <a:latin typeface="Times New Roman"/>
                <a:ea typeface="Times New Roman"/>
                <a:cs typeface="Times New Roman"/>
                <a:sym typeface="Times New Roman"/>
              </a:rPr>
              <a:t>: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pic>
        <p:nvPicPr>
          <p:cNvPr descr="background.png" id="488" name="Shape 488"/>
          <p:cNvPicPr preferRelativeResize="0"/>
          <p:nvPr/>
        </p:nvPicPr>
        <p:blipFill rotWithShape="1">
          <a:blip r:embed="rId3">
            <a:alphaModFix/>
          </a:blip>
          <a:srcRect b="0" l="0" r="0" t="0"/>
          <a:stretch/>
        </p:blipFill>
        <p:spPr>
          <a:xfrm>
            <a:off x="-43542" y="27819"/>
            <a:ext cx="9144000" cy="6830180"/>
          </a:xfrm>
          <a:prstGeom prst="rect">
            <a:avLst/>
          </a:prstGeom>
          <a:noFill/>
          <a:ln>
            <a:noFill/>
          </a:ln>
        </p:spPr>
      </p:pic>
      <p:pic>
        <p:nvPicPr>
          <p:cNvPr descr="0909-thanh-nien-game-fun4game-pikachu-se-som-tro-thanh-mot-hinh-tuong-nhu-chuot-mickey-01.jpg" id="489" name="Shape 489"/>
          <p:cNvPicPr preferRelativeResize="0"/>
          <p:nvPr/>
        </p:nvPicPr>
        <p:blipFill rotWithShape="1">
          <a:blip r:embed="rId4">
            <a:alphaModFix/>
          </a:blip>
          <a:srcRect b="0" l="0" r="0" t="0"/>
          <a:stretch/>
        </p:blipFill>
        <p:spPr>
          <a:xfrm>
            <a:off x="3124200" y="838200"/>
            <a:ext cx="2666999" cy="2666999"/>
          </a:xfrm>
          <a:prstGeom prst="roundRect">
            <a:avLst>
              <a:gd fmla="val 16667" name="adj"/>
            </a:avLst>
          </a:prstGeom>
          <a:noFill/>
          <a:ln>
            <a:noFill/>
          </a:ln>
        </p:spPr>
      </p:pic>
      <p:graphicFrame>
        <p:nvGraphicFramePr>
          <p:cNvPr id="490" name="Shape 490"/>
          <p:cNvGraphicFramePr/>
          <p:nvPr/>
        </p:nvGraphicFramePr>
        <p:xfrm>
          <a:off x="228600" y="3886200"/>
          <a:ext cx="3000000" cy="3000000"/>
        </p:xfrm>
        <a:graphic>
          <a:graphicData uri="http://schemas.openxmlformats.org/drawingml/2006/table">
            <a:tbl>
              <a:tblPr bandRow="1" firstRow="1">
                <a:noFill/>
                <a:tableStyleId>{4A843381-55BB-4712-BB0C-B8A37DB1063F}</a:tableStyleId>
              </a:tblPr>
              <a:tblGrid>
                <a:gridCol w="517075"/>
                <a:gridCol w="517075"/>
                <a:gridCol w="517075"/>
                <a:gridCol w="517075"/>
                <a:gridCol w="517075"/>
                <a:gridCol w="517075"/>
                <a:gridCol w="517075"/>
                <a:gridCol w="517075"/>
                <a:gridCol w="517075"/>
                <a:gridCol w="517075"/>
                <a:gridCol w="517075"/>
                <a:gridCol w="517075"/>
                <a:gridCol w="517075"/>
                <a:gridCol w="517075"/>
              </a:tblGrid>
              <a:tr h="685800">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Ũ</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Ợ</a:t>
                      </a:r>
                    </a:p>
                  </a:txBody>
                  <a:tcPr marT="45725" marB="45725" marR="91450" marL="91450"/>
                </a:tc>
              </a:tr>
            </a:tbl>
          </a:graphicData>
        </a:graphic>
      </p:graphicFrame>
      <p:sp>
        <p:nvSpPr>
          <p:cNvPr id="491" name="Shape 491"/>
          <p:cNvSpPr/>
          <p:nvPr/>
        </p:nvSpPr>
        <p:spPr>
          <a:xfrm>
            <a:off x="1913200" y="5602512"/>
            <a:ext cx="5859233"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C6A208"/>
                </a:solidFill>
                <a:latin typeface="Times New Roman"/>
                <a:ea typeface="Times New Roman"/>
                <a:cs typeface="Times New Roman"/>
                <a:sym typeface="Times New Roman"/>
              </a:rPr>
              <a:t>CON CHUỘT NÀO CỰC SỢ MÈO?</a:t>
            </a:r>
          </a:p>
        </p:txBody>
      </p:sp>
      <p:sp>
        <p:nvSpPr>
          <p:cNvPr id="492" name="Shape 492"/>
          <p:cNvSpPr/>
          <p:nvPr/>
        </p:nvSpPr>
        <p:spPr>
          <a:xfrm>
            <a:off x="116111" y="5544455"/>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12: </a:t>
            </a:r>
          </a:p>
        </p:txBody>
      </p:sp>
      <p:pic>
        <p:nvPicPr>
          <p:cNvPr descr="5.png" id="493" name="Shape 493"/>
          <p:cNvPicPr preferRelativeResize="0"/>
          <p:nvPr/>
        </p:nvPicPr>
        <p:blipFill rotWithShape="1">
          <a:blip r:embed="rId5">
            <a:alphaModFix/>
          </a:blip>
          <a:srcRect b="0" l="0" r="0" t="0"/>
          <a:stretch/>
        </p:blipFill>
        <p:spPr>
          <a:xfrm>
            <a:off x="304800" y="3810000"/>
            <a:ext cx="553371" cy="614547"/>
          </a:xfrm>
          <a:prstGeom prst="rect">
            <a:avLst/>
          </a:prstGeom>
          <a:noFill/>
          <a:ln>
            <a:noFill/>
          </a:ln>
        </p:spPr>
      </p:pic>
      <p:pic>
        <p:nvPicPr>
          <p:cNvPr descr="5.png" id="494" name="Shape 494"/>
          <p:cNvPicPr preferRelativeResize="0"/>
          <p:nvPr/>
        </p:nvPicPr>
        <p:blipFill rotWithShape="1">
          <a:blip r:embed="rId5">
            <a:alphaModFix/>
          </a:blip>
          <a:srcRect b="0" l="0" r="0" t="0"/>
          <a:stretch/>
        </p:blipFill>
        <p:spPr>
          <a:xfrm>
            <a:off x="2362200" y="3810000"/>
            <a:ext cx="553371" cy="614547"/>
          </a:xfrm>
          <a:prstGeom prst="rect">
            <a:avLst/>
          </a:prstGeom>
          <a:noFill/>
          <a:ln>
            <a:noFill/>
          </a:ln>
        </p:spPr>
      </p:pic>
      <p:pic>
        <p:nvPicPr>
          <p:cNvPr descr="5.png" id="495" name="Shape 495"/>
          <p:cNvPicPr preferRelativeResize="0"/>
          <p:nvPr/>
        </p:nvPicPr>
        <p:blipFill rotWithShape="1">
          <a:blip r:embed="rId5">
            <a:alphaModFix/>
          </a:blip>
          <a:srcRect b="0" l="0" r="0" t="0"/>
          <a:stretch/>
        </p:blipFill>
        <p:spPr>
          <a:xfrm>
            <a:off x="2819400" y="3810000"/>
            <a:ext cx="553371" cy="614547"/>
          </a:xfrm>
          <a:prstGeom prst="rect">
            <a:avLst/>
          </a:prstGeom>
          <a:noFill/>
          <a:ln>
            <a:noFill/>
          </a:ln>
        </p:spPr>
      </p:pic>
      <p:pic>
        <p:nvPicPr>
          <p:cNvPr descr="5.png" id="496" name="Shape 496"/>
          <p:cNvPicPr preferRelativeResize="0"/>
          <p:nvPr/>
        </p:nvPicPr>
        <p:blipFill rotWithShape="1">
          <a:blip r:embed="rId5">
            <a:alphaModFix/>
          </a:blip>
          <a:srcRect b="0" l="0" r="0" t="0"/>
          <a:stretch/>
        </p:blipFill>
        <p:spPr>
          <a:xfrm>
            <a:off x="3276600" y="3810000"/>
            <a:ext cx="553371" cy="614547"/>
          </a:xfrm>
          <a:prstGeom prst="rect">
            <a:avLst/>
          </a:prstGeom>
          <a:noFill/>
          <a:ln>
            <a:noFill/>
          </a:ln>
        </p:spPr>
      </p:pic>
      <p:pic>
        <p:nvPicPr>
          <p:cNvPr descr="5.png" id="497" name="Shape 497"/>
          <p:cNvPicPr preferRelativeResize="0"/>
          <p:nvPr/>
        </p:nvPicPr>
        <p:blipFill rotWithShape="1">
          <a:blip r:embed="rId5">
            <a:alphaModFix/>
          </a:blip>
          <a:srcRect b="0" l="0" r="0" t="0"/>
          <a:stretch/>
        </p:blipFill>
        <p:spPr>
          <a:xfrm>
            <a:off x="3886200" y="3810000"/>
            <a:ext cx="553371" cy="614547"/>
          </a:xfrm>
          <a:prstGeom prst="rect">
            <a:avLst/>
          </a:prstGeom>
          <a:noFill/>
          <a:ln>
            <a:noFill/>
          </a:ln>
        </p:spPr>
      </p:pic>
      <p:pic>
        <p:nvPicPr>
          <p:cNvPr descr="5.png" id="498" name="Shape 498"/>
          <p:cNvPicPr preferRelativeResize="0"/>
          <p:nvPr/>
        </p:nvPicPr>
        <p:blipFill rotWithShape="1">
          <a:blip r:embed="rId5">
            <a:alphaModFix/>
          </a:blip>
          <a:srcRect b="0" l="0" r="0" t="0"/>
          <a:stretch/>
        </p:blipFill>
        <p:spPr>
          <a:xfrm>
            <a:off x="4419600" y="3810000"/>
            <a:ext cx="553371" cy="614547"/>
          </a:xfrm>
          <a:prstGeom prst="rect">
            <a:avLst/>
          </a:prstGeom>
          <a:noFill/>
          <a:ln>
            <a:noFill/>
          </a:ln>
        </p:spPr>
      </p:pic>
      <p:pic>
        <p:nvPicPr>
          <p:cNvPr descr="5.png" id="499" name="Shape 499"/>
          <p:cNvPicPr preferRelativeResize="0"/>
          <p:nvPr/>
        </p:nvPicPr>
        <p:blipFill rotWithShape="1">
          <a:blip r:embed="rId5">
            <a:alphaModFix/>
          </a:blip>
          <a:srcRect b="0" l="0" r="0" t="0"/>
          <a:stretch/>
        </p:blipFill>
        <p:spPr>
          <a:xfrm>
            <a:off x="4953000" y="3810000"/>
            <a:ext cx="553371" cy="614547"/>
          </a:xfrm>
          <a:prstGeom prst="rect">
            <a:avLst/>
          </a:prstGeom>
          <a:noFill/>
          <a:ln>
            <a:noFill/>
          </a:ln>
        </p:spPr>
      </p:pic>
      <p:pic>
        <p:nvPicPr>
          <p:cNvPr descr="5.png" id="500" name="Shape 500"/>
          <p:cNvPicPr preferRelativeResize="0"/>
          <p:nvPr/>
        </p:nvPicPr>
        <p:blipFill rotWithShape="1">
          <a:blip r:embed="rId5">
            <a:alphaModFix/>
          </a:blip>
          <a:srcRect b="0" l="0" r="0" t="0"/>
          <a:stretch/>
        </p:blipFill>
        <p:spPr>
          <a:xfrm>
            <a:off x="5410200" y="3810000"/>
            <a:ext cx="553371" cy="614547"/>
          </a:xfrm>
          <a:prstGeom prst="rect">
            <a:avLst/>
          </a:prstGeom>
          <a:noFill/>
          <a:ln>
            <a:noFill/>
          </a:ln>
        </p:spPr>
      </p:pic>
      <p:pic>
        <p:nvPicPr>
          <p:cNvPr descr="5.png" id="501" name="Shape 501"/>
          <p:cNvPicPr preferRelativeResize="0"/>
          <p:nvPr/>
        </p:nvPicPr>
        <p:blipFill rotWithShape="1">
          <a:blip r:embed="rId5">
            <a:alphaModFix/>
          </a:blip>
          <a:srcRect b="0" l="0" r="0" t="0"/>
          <a:stretch/>
        </p:blipFill>
        <p:spPr>
          <a:xfrm>
            <a:off x="5943600" y="3810000"/>
            <a:ext cx="553371" cy="614547"/>
          </a:xfrm>
          <a:prstGeom prst="rect">
            <a:avLst/>
          </a:prstGeom>
          <a:noFill/>
          <a:ln>
            <a:noFill/>
          </a:ln>
        </p:spPr>
      </p:pic>
      <p:pic>
        <p:nvPicPr>
          <p:cNvPr descr="5.png" id="502" name="Shape 502"/>
          <p:cNvPicPr preferRelativeResize="0"/>
          <p:nvPr/>
        </p:nvPicPr>
        <p:blipFill rotWithShape="1">
          <a:blip r:embed="rId5">
            <a:alphaModFix/>
          </a:blip>
          <a:srcRect b="0" l="0" r="0" t="0"/>
          <a:stretch/>
        </p:blipFill>
        <p:spPr>
          <a:xfrm>
            <a:off x="6477000" y="3810000"/>
            <a:ext cx="553371" cy="614547"/>
          </a:xfrm>
          <a:prstGeom prst="rect">
            <a:avLst/>
          </a:prstGeom>
          <a:noFill/>
          <a:ln>
            <a:noFill/>
          </a:ln>
        </p:spPr>
      </p:pic>
      <p:pic>
        <p:nvPicPr>
          <p:cNvPr descr="5.png" id="503" name="Shape 503"/>
          <p:cNvPicPr preferRelativeResize="0"/>
          <p:nvPr/>
        </p:nvPicPr>
        <p:blipFill rotWithShape="1">
          <a:blip r:embed="rId5">
            <a:alphaModFix/>
          </a:blip>
          <a:srcRect b="0" l="0" r="0" t="0"/>
          <a:stretch/>
        </p:blipFill>
        <p:spPr>
          <a:xfrm>
            <a:off x="7010400" y="3810000"/>
            <a:ext cx="553371" cy="614547"/>
          </a:xfrm>
          <a:prstGeom prst="rect">
            <a:avLst/>
          </a:prstGeom>
          <a:noFill/>
          <a:ln>
            <a:noFill/>
          </a:ln>
        </p:spPr>
      </p:pic>
      <p:pic>
        <p:nvPicPr>
          <p:cNvPr descr="5.png" id="504" name="Shape 504"/>
          <p:cNvPicPr preferRelativeResize="0"/>
          <p:nvPr/>
        </p:nvPicPr>
        <p:blipFill rotWithShape="1">
          <a:blip r:embed="rId5">
            <a:alphaModFix/>
          </a:blip>
          <a:srcRect b="0" l="0" r="0" t="0"/>
          <a:stretch/>
        </p:blipFill>
        <p:spPr>
          <a:xfrm>
            <a:off x="762000" y="3810000"/>
            <a:ext cx="553371" cy="614547"/>
          </a:xfrm>
          <a:prstGeom prst="rect">
            <a:avLst/>
          </a:prstGeom>
          <a:noFill/>
          <a:ln>
            <a:noFill/>
          </a:ln>
        </p:spPr>
      </p:pic>
      <p:pic>
        <p:nvPicPr>
          <p:cNvPr descr="5.png" id="505" name="Shape 505"/>
          <p:cNvPicPr preferRelativeResize="0"/>
          <p:nvPr/>
        </p:nvPicPr>
        <p:blipFill rotWithShape="1">
          <a:blip r:embed="rId5">
            <a:alphaModFix/>
          </a:blip>
          <a:srcRect b="0" l="0" r="0" t="0"/>
          <a:stretch/>
        </p:blipFill>
        <p:spPr>
          <a:xfrm>
            <a:off x="1295400" y="3810000"/>
            <a:ext cx="553371" cy="614547"/>
          </a:xfrm>
          <a:prstGeom prst="rect">
            <a:avLst/>
          </a:prstGeom>
          <a:noFill/>
          <a:ln>
            <a:noFill/>
          </a:ln>
        </p:spPr>
      </p:pic>
      <p:pic>
        <p:nvPicPr>
          <p:cNvPr descr="5.png" id="506" name="Shape 506"/>
          <p:cNvPicPr preferRelativeResize="0"/>
          <p:nvPr/>
        </p:nvPicPr>
        <p:blipFill rotWithShape="1">
          <a:blip r:embed="rId5">
            <a:alphaModFix/>
          </a:blip>
          <a:srcRect b="0" l="0" r="0" t="0"/>
          <a:stretch/>
        </p:blipFill>
        <p:spPr>
          <a:xfrm>
            <a:off x="1752600" y="3810000"/>
            <a:ext cx="553371" cy="6145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pic>
        <p:nvPicPr>
          <p:cNvPr descr="background.png" id="511" name="Shape 511"/>
          <p:cNvPicPr preferRelativeResize="0"/>
          <p:nvPr/>
        </p:nvPicPr>
        <p:blipFill rotWithShape="1">
          <a:blip r:embed="rId3">
            <a:alphaModFix/>
          </a:blip>
          <a:srcRect b="0" l="0" r="0" t="0"/>
          <a:stretch/>
        </p:blipFill>
        <p:spPr>
          <a:xfrm>
            <a:off x="-43542" y="27819"/>
            <a:ext cx="9144000" cy="6830180"/>
          </a:xfrm>
          <a:prstGeom prst="rect">
            <a:avLst/>
          </a:prstGeom>
          <a:noFill/>
          <a:ln>
            <a:noFill/>
          </a:ln>
        </p:spPr>
      </p:pic>
      <p:pic>
        <p:nvPicPr>
          <p:cNvPr descr="0909-thanh-nien-game-fun4game-pikachu-se-som-tro-thanh-mot-hinh-tuong-nhu-chuot-mickey-01.jpg" id="512" name="Shape 512"/>
          <p:cNvPicPr preferRelativeResize="0"/>
          <p:nvPr/>
        </p:nvPicPr>
        <p:blipFill rotWithShape="1">
          <a:blip r:embed="rId4">
            <a:alphaModFix/>
          </a:blip>
          <a:srcRect b="0" l="0" r="0" t="0"/>
          <a:stretch/>
        </p:blipFill>
        <p:spPr>
          <a:xfrm>
            <a:off x="3124200" y="838200"/>
            <a:ext cx="2666999" cy="2666999"/>
          </a:xfrm>
          <a:prstGeom prst="roundRect">
            <a:avLst>
              <a:gd fmla="val 16667" name="adj"/>
            </a:avLst>
          </a:prstGeom>
          <a:noFill/>
          <a:ln>
            <a:noFill/>
          </a:ln>
        </p:spPr>
      </p:pic>
      <p:graphicFrame>
        <p:nvGraphicFramePr>
          <p:cNvPr id="513" name="Shape 513"/>
          <p:cNvGraphicFramePr/>
          <p:nvPr/>
        </p:nvGraphicFramePr>
        <p:xfrm>
          <a:off x="228600" y="3886200"/>
          <a:ext cx="3000000" cy="3000000"/>
        </p:xfrm>
        <a:graphic>
          <a:graphicData uri="http://schemas.openxmlformats.org/drawingml/2006/table">
            <a:tbl>
              <a:tblPr bandRow="1" firstRow="1">
                <a:noFill/>
                <a:tableStyleId>{4A843381-55BB-4712-BB0C-B8A37DB1063F}</a:tableStyleId>
              </a:tblPr>
              <a:tblGrid>
                <a:gridCol w="517075"/>
                <a:gridCol w="517075"/>
                <a:gridCol w="517075"/>
                <a:gridCol w="517075"/>
                <a:gridCol w="517075"/>
                <a:gridCol w="517075"/>
                <a:gridCol w="517075"/>
                <a:gridCol w="517075"/>
                <a:gridCol w="517075"/>
                <a:gridCol w="517075"/>
                <a:gridCol w="517075"/>
                <a:gridCol w="517075"/>
                <a:gridCol w="517075"/>
                <a:gridCol w="517075"/>
              </a:tblGrid>
              <a:tr h="685800">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Ũ</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Ợ</a:t>
                      </a:r>
                    </a:p>
                  </a:txBody>
                  <a:tcPr marT="45725" marB="45725" marR="91450" marL="91450"/>
                </a:tc>
              </a:tr>
            </a:tbl>
          </a:graphicData>
        </a:graphic>
      </p:graphicFrame>
      <p:sp>
        <p:nvSpPr>
          <p:cNvPr id="514" name="Shape 514"/>
          <p:cNvSpPr/>
          <p:nvPr/>
        </p:nvSpPr>
        <p:spPr>
          <a:xfrm>
            <a:off x="1913200" y="5602512"/>
            <a:ext cx="5859233"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C6A208"/>
                </a:solidFill>
                <a:latin typeface="Times New Roman"/>
                <a:ea typeface="Times New Roman"/>
                <a:cs typeface="Times New Roman"/>
                <a:sym typeface="Times New Roman"/>
              </a:rPr>
              <a:t>CON CHUỘT NÀO CỰC SỢ MÈO?</a:t>
            </a:r>
          </a:p>
        </p:txBody>
      </p:sp>
      <p:sp>
        <p:nvSpPr>
          <p:cNvPr id="515" name="Shape 515"/>
          <p:cNvSpPr/>
          <p:nvPr/>
        </p:nvSpPr>
        <p:spPr>
          <a:xfrm>
            <a:off x="116111" y="5544455"/>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12: </a:t>
            </a:r>
          </a:p>
        </p:txBody>
      </p:sp>
      <p:pic>
        <p:nvPicPr>
          <p:cNvPr descr="5.png" id="516" name="Shape 516"/>
          <p:cNvPicPr preferRelativeResize="0"/>
          <p:nvPr/>
        </p:nvPicPr>
        <p:blipFill rotWithShape="1">
          <a:blip r:embed="rId5">
            <a:alphaModFix/>
          </a:blip>
          <a:srcRect b="0" l="0" r="0" t="0"/>
          <a:stretch/>
        </p:blipFill>
        <p:spPr>
          <a:xfrm>
            <a:off x="2362200" y="3810000"/>
            <a:ext cx="553371" cy="614547"/>
          </a:xfrm>
          <a:prstGeom prst="rect">
            <a:avLst/>
          </a:prstGeom>
          <a:noFill/>
          <a:ln>
            <a:noFill/>
          </a:ln>
        </p:spPr>
      </p:pic>
      <p:pic>
        <p:nvPicPr>
          <p:cNvPr descr="5.png" id="517" name="Shape 517"/>
          <p:cNvPicPr preferRelativeResize="0"/>
          <p:nvPr/>
        </p:nvPicPr>
        <p:blipFill rotWithShape="1">
          <a:blip r:embed="rId5">
            <a:alphaModFix/>
          </a:blip>
          <a:srcRect b="0" l="0" r="0" t="0"/>
          <a:stretch/>
        </p:blipFill>
        <p:spPr>
          <a:xfrm>
            <a:off x="2819400" y="3810000"/>
            <a:ext cx="553371" cy="614547"/>
          </a:xfrm>
          <a:prstGeom prst="rect">
            <a:avLst/>
          </a:prstGeom>
          <a:noFill/>
          <a:ln>
            <a:noFill/>
          </a:ln>
        </p:spPr>
      </p:pic>
      <p:pic>
        <p:nvPicPr>
          <p:cNvPr descr="5.png" id="518" name="Shape 518"/>
          <p:cNvPicPr preferRelativeResize="0"/>
          <p:nvPr/>
        </p:nvPicPr>
        <p:blipFill rotWithShape="1">
          <a:blip r:embed="rId5">
            <a:alphaModFix/>
          </a:blip>
          <a:srcRect b="0" l="0" r="0" t="0"/>
          <a:stretch/>
        </p:blipFill>
        <p:spPr>
          <a:xfrm>
            <a:off x="4419600" y="3810000"/>
            <a:ext cx="553371" cy="614547"/>
          </a:xfrm>
          <a:prstGeom prst="rect">
            <a:avLst/>
          </a:prstGeom>
          <a:noFill/>
          <a:ln>
            <a:noFill/>
          </a:ln>
        </p:spPr>
      </p:pic>
      <p:pic>
        <p:nvPicPr>
          <p:cNvPr descr="5.png" id="519" name="Shape 519"/>
          <p:cNvPicPr preferRelativeResize="0"/>
          <p:nvPr/>
        </p:nvPicPr>
        <p:blipFill rotWithShape="1">
          <a:blip r:embed="rId5">
            <a:alphaModFix/>
          </a:blip>
          <a:srcRect b="0" l="0" r="0" t="0"/>
          <a:stretch/>
        </p:blipFill>
        <p:spPr>
          <a:xfrm>
            <a:off x="4953000" y="3810000"/>
            <a:ext cx="553371" cy="614547"/>
          </a:xfrm>
          <a:prstGeom prst="rect">
            <a:avLst/>
          </a:prstGeom>
          <a:noFill/>
          <a:ln>
            <a:noFill/>
          </a:ln>
        </p:spPr>
      </p:pic>
      <p:pic>
        <p:nvPicPr>
          <p:cNvPr descr="5.png" id="520" name="Shape 520"/>
          <p:cNvPicPr preferRelativeResize="0"/>
          <p:nvPr/>
        </p:nvPicPr>
        <p:blipFill rotWithShape="1">
          <a:blip r:embed="rId5">
            <a:alphaModFix/>
          </a:blip>
          <a:srcRect b="0" l="0" r="0" t="0"/>
          <a:stretch/>
        </p:blipFill>
        <p:spPr>
          <a:xfrm>
            <a:off x="5943600" y="3810000"/>
            <a:ext cx="553371" cy="614547"/>
          </a:xfrm>
          <a:prstGeom prst="rect">
            <a:avLst/>
          </a:prstGeom>
          <a:noFill/>
          <a:ln>
            <a:noFill/>
          </a:ln>
        </p:spPr>
      </p:pic>
      <p:pic>
        <p:nvPicPr>
          <p:cNvPr descr="5.png" id="521" name="Shape 521"/>
          <p:cNvPicPr preferRelativeResize="0"/>
          <p:nvPr/>
        </p:nvPicPr>
        <p:blipFill rotWithShape="1">
          <a:blip r:embed="rId5">
            <a:alphaModFix/>
          </a:blip>
          <a:srcRect b="0" l="0" r="0" t="0"/>
          <a:stretch/>
        </p:blipFill>
        <p:spPr>
          <a:xfrm>
            <a:off x="7010400" y="3810000"/>
            <a:ext cx="553371" cy="614547"/>
          </a:xfrm>
          <a:prstGeom prst="rect">
            <a:avLst/>
          </a:prstGeom>
          <a:noFill/>
          <a:ln>
            <a:noFill/>
          </a:ln>
        </p:spPr>
      </p:pic>
      <p:pic>
        <p:nvPicPr>
          <p:cNvPr descr="5.png" id="522" name="Shape 522"/>
          <p:cNvPicPr preferRelativeResize="0"/>
          <p:nvPr/>
        </p:nvPicPr>
        <p:blipFill rotWithShape="1">
          <a:blip r:embed="rId5">
            <a:alphaModFix/>
          </a:blip>
          <a:srcRect b="0" l="0" r="0" t="0"/>
          <a:stretch/>
        </p:blipFill>
        <p:spPr>
          <a:xfrm>
            <a:off x="1295400" y="3810000"/>
            <a:ext cx="553371" cy="614547"/>
          </a:xfrm>
          <a:prstGeom prst="rect">
            <a:avLst/>
          </a:prstGeom>
          <a:noFill/>
          <a:ln>
            <a:noFill/>
          </a:ln>
        </p:spPr>
      </p:pic>
      <p:pic>
        <p:nvPicPr>
          <p:cNvPr descr="5.png" id="523" name="Shape 523"/>
          <p:cNvPicPr preferRelativeResize="0"/>
          <p:nvPr/>
        </p:nvPicPr>
        <p:blipFill rotWithShape="1">
          <a:blip r:embed="rId5">
            <a:alphaModFix/>
          </a:blip>
          <a:srcRect b="0" l="0" r="0" t="0"/>
          <a:stretch/>
        </p:blipFill>
        <p:spPr>
          <a:xfrm>
            <a:off x="1752600" y="3810000"/>
            <a:ext cx="553371" cy="6145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pic>
        <p:nvPicPr>
          <p:cNvPr descr="background.png" id="528" name="Shape 528"/>
          <p:cNvPicPr preferRelativeResize="0"/>
          <p:nvPr/>
        </p:nvPicPr>
        <p:blipFill rotWithShape="1">
          <a:blip r:embed="rId3">
            <a:alphaModFix/>
          </a:blip>
          <a:srcRect b="0" l="0" r="0" t="0"/>
          <a:stretch/>
        </p:blipFill>
        <p:spPr>
          <a:xfrm>
            <a:off x="-43542" y="27819"/>
            <a:ext cx="9144000" cy="6830180"/>
          </a:xfrm>
          <a:prstGeom prst="rect">
            <a:avLst/>
          </a:prstGeom>
          <a:noFill/>
          <a:ln>
            <a:noFill/>
          </a:ln>
        </p:spPr>
      </p:pic>
      <p:pic>
        <p:nvPicPr>
          <p:cNvPr descr="0909-thanh-nien-game-fun4game-pikachu-se-som-tro-thanh-mot-hinh-tuong-nhu-chuot-mickey-01.jpg" id="529" name="Shape 529"/>
          <p:cNvPicPr preferRelativeResize="0"/>
          <p:nvPr/>
        </p:nvPicPr>
        <p:blipFill rotWithShape="1">
          <a:blip r:embed="rId4">
            <a:alphaModFix/>
          </a:blip>
          <a:srcRect b="0" l="0" r="0" t="0"/>
          <a:stretch/>
        </p:blipFill>
        <p:spPr>
          <a:xfrm>
            <a:off x="3124200" y="838200"/>
            <a:ext cx="2666999" cy="2666999"/>
          </a:xfrm>
          <a:prstGeom prst="roundRect">
            <a:avLst>
              <a:gd fmla="val 16667" name="adj"/>
            </a:avLst>
          </a:prstGeom>
          <a:noFill/>
          <a:ln>
            <a:noFill/>
          </a:ln>
        </p:spPr>
      </p:pic>
      <p:graphicFrame>
        <p:nvGraphicFramePr>
          <p:cNvPr id="530" name="Shape 530"/>
          <p:cNvGraphicFramePr/>
          <p:nvPr/>
        </p:nvGraphicFramePr>
        <p:xfrm>
          <a:off x="228600" y="3886200"/>
          <a:ext cx="3000000" cy="3000000"/>
        </p:xfrm>
        <a:graphic>
          <a:graphicData uri="http://schemas.openxmlformats.org/drawingml/2006/table">
            <a:tbl>
              <a:tblPr bandRow="1" firstRow="1">
                <a:noFill/>
                <a:tableStyleId>{4A843381-55BB-4712-BB0C-B8A37DB1063F}</a:tableStyleId>
              </a:tblPr>
              <a:tblGrid>
                <a:gridCol w="517075"/>
                <a:gridCol w="517075"/>
                <a:gridCol w="517075"/>
                <a:gridCol w="517075"/>
                <a:gridCol w="517075"/>
                <a:gridCol w="517075"/>
                <a:gridCol w="517075"/>
                <a:gridCol w="517075"/>
                <a:gridCol w="517075"/>
                <a:gridCol w="517075"/>
                <a:gridCol w="517075"/>
                <a:gridCol w="517075"/>
                <a:gridCol w="517075"/>
                <a:gridCol w="517075"/>
              </a:tblGrid>
              <a:tr h="685800">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Ũ</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2"/>
                          </a:solidFill>
                          <a:latin typeface="Times New Roman"/>
                          <a:ea typeface="Times New Roman"/>
                          <a:cs typeface="Times New Roman"/>
                          <a:sym typeface="Times New Roman"/>
                        </a:rPr>
                        <a:t>Ợ</a:t>
                      </a:r>
                    </a:p>
                  </a:txBody>
                  <a:tcPr marT="45725" marB="45725" marR="91450" marL="91450"/>
                </a:tc>
              </a:tr>
            </a:tbl>
          </a:graphicData>
        </a:graphic>
      </p:graphicFrame>
      <p:sp>
        <p:nvSpPr>
          <p:cNvPr id="531" name="Shape 531"/>
          <p:cNvSpPr/>
          <p:nvPr/>
        </p:nvSpPr>
        <p:spPr>
          <a:xfrm>
            <a:off x="1913200" y="5602512"/>
            <a:ext cx="5859233"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rgbClr val="C6A208"/>
                </a:solidFill>
                <a:latin typeface="Times New Roman"/>
                <a:ea typeface="Times New Roman"/>
                <a:cs typeface="Times New Roman"/>
                <a:sym typeface="Times New Roman"/>
              </a:rPr>
              <a:t>CON CHUỘT NÀO CỰC SỢ MÈO?</a:t>
            </a:r>
          </a:p>
        </p:txBody>
      </p:sp>
      <p:sp>
        <p:nvSpPr>
          <p:cNvPr id="532" name="Shape 532"/>
          <p:cNvSpPr/>
          <p:nvPr/>
        </p:nvSpPr>
        <p:spPr>
          <a:xfrm>
            <a:off x="116111" y="5544455"/>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12: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pic>
        <p:nvPicPr>
          <p:cNvPr descr="1.jpg" id="537" name="Shape 537"/>
          <p:cNvPicPr preferRelativeResize="0"/>
          <p:nvPr/>
        </p:nvPicPr>
        <p:blipFill rotWithShape="1">
          <a:blip r:embed="rId3">
            <a:alphaModFix/>
          </a:blip>
          <a:srcRect b="0" l="0" r="0" t="0"/>
          <a:stretch/>
        </p:blipFill>
        <p:spPr>
          <a:xfrm>
            <a:off x="0" y="0"/>
            <a:ext cx="9601198" cy="6858000"/>
          </a:xfrm>
          <a:prstGeom prst="rect">
            <a:avLst/>
          </a:prstGeom>
          <a:noFill/>
          <a:ln>
            <a:noFill/>
          </a:ln>
        </p:spPr>
      </p:pic>
      <p:graphicFrame>
        <p:nvGraphicFramePr>
          <p:cNvPr id="538" name="Shape 538"/>
          <p:cNvGraphicFramePr/>
          <p:nvPr/>
        </p:nvGraphicFramePr>
        <p:xfrm>
          <a:off x="2362200" y="3810000"/>
          <a:ext cx="3000000" cy="3000000"/>
        </p:xfrm>
        <a:graphic>
          <a:graphicData uri="http://schemas.openxmlformats.org/drawingml/2006/table">
            <a:tbl>
              <a:tblPr bandRow="1" firstRow="1">
                <a:noFill/>
                <a:tableStyleId>{4A843381-55BB-4712-BB0C-B8A37DB1063F}</a:tableStyleId>
              </a:tblPr>
              <a:tblGrid>
                <a:gridCol w="1079700"/>
                <a:gridCol w="1079700"/>
                <a:gridCol w="1079700"/>
                <a:gridCol w="1079700"/>
                <a:gridCol w="1079700"/>
              </a:tblGrid>
              <a:tr h="652900">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Ồ</a:t>
                      </a:r>
                    </a:p>
                  </a:txBody>
                  <a:tcPr marT="45725" marB="45725" marR="91450" marL="91450"/>
                </a:tc>
              </a:tr>
            </a:tbl>
          </a:graphicData>
        </a:graphic>
      </p:graphicFrame>
      <p:sp>
        <p:nvSpPr>
          <p:cNvPr id="539" name="Shape 539"/>
          <p:cNvSpPr/>
          <p:nvPr/>
        </p:nvSpPr>
        <p:spPr>
          <a:xfrm>
            <a:off x="1748969" y="5087262"/>
            <a:ext cx="6758965"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CÁI GÌ CHỨA RẤT NHIỀU NƯỚC</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MÀ VẪN KHÔ?</a:t>
            </a:r>
          </a:p>
        </p:txBody>
      </p:sp>
      <p:pic>
        <p:nvPicPr>
          <p:cNvPr id="540" name="Shape 540"/>
          <p:cNvPicPr preferRelativeResize="0"/>
          <p:nvPr/>
        </p:nvPicPr>
        <p:blipFill rotWithShape="1">
          <a:blip r:embed="rId4">
            <a:alphaModFix/>
          </a:blip>
          <a:srcRect b="0" l="0" r="0" t="0"/>
          <a:stretch/>
        </p:blipFill>
        <p:spPr>
          <a:xfrm>
            <a:off x="4876800" y="609600"/>
            <a:ext cx="3821278" cy="2679717"/>
          </a:xfrm>
          <a:prstGeom prst="ellipse">
            <a:avLst/>
          </a:prstGeom>
          <a:noFill/>
          <a:ln>
            <a:noFill/>
          </a:ln>
        </p:spPr>
      </p:pic>
      <p:sp>
        <p:nvSpPr>
          <p:cNvPr id="541" name="Shape 541"/>
          <p:cNvSpPr/>
          <p:nvPr/>
        </p:nvSpPr>
        <p:spPr>
          <a:xfrm>
            <a:off x="7997467" y="6172200"/>
            <a:ext cx="185480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11: </a:t>
            </a:r>
          </a:p>
        </p:txBody>
      </p:sp>
      <p:pic>
        <p:nvPicPr>
          <p:cNvPr descr="5.png" id="542" name="Shape 542"/>
          <p:cNvPicPr preferRelativeResize="0"/>
          <p:nvPr/>
        </p:nvPicPr>
        <p:blipFill rotWithShape="1">
          <a:blip r:embed="rId5">
            <a:alphaModFix/>
          </a:blip>
          <a:srcRect b="0" l="0" r="0" t="0"/>
          <a:stretch/>
        </p:blipFill>
        <p:spPr>
          <a:xfrm>
            <a:off x="2514600" y="3719285"/>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43" name="Shape 543"/>
          <p:cNvPicPr preferRelativeResize="0"/>
          <p:nvPr/>
        </p:nvPicPr>
        <p:blipFill rotWithShape="1">
          <a:blip r:embed="rId5">
            <a:alphaModFix/>
          </a:blip>
          <a:srcRect b="0" l="0" r="0" t="0"/>
          <a:stretch/>
        </p:blipFill>
        <p:spPr>
          <a:xfrm>
            <a:off x="3581400" y="3701142"/>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44" name="Shape 544"/>
          <p:cNvPicPr preferRelativeResize="0"/>
          <p:nvPr/>
        </p:nvPicPr>
        <p:blipFill rotWithShape="1">
          <a:blip r:embed="rId5">
            <a:alphaModFix/>
          </a:blip>
          <a:srcRect b="0" l="0" r="0" t="0"/>
          <a:stretch/>
        </p:blipFill>
        <p:spPr>
          <a:xfrm>
            <a:off x="4648200" y="3701142"/>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45" name="Shape 545"/>
          <p:cNvPicPr preferRelativeResize="0"/>
          <p:nvPr/>
        </p:nvPicPr>
        <p:blipFill rotWithShape="1">
          <a:blip r:embed="rId5">
            <a:alphaModFix/>
          </a:blip>
          <a:srcRect b="0" l="0" r="0" t="0"/>
          <a:stretch/>
        </p:blipFill>
        <p:spPr>
          <a:xfrm>
            <a:off x="5715000" y="3690257"/>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46" name="Shape 546"/>
          <p:cNvPicPr preferRelativeResize="0"/>
          <p:nvPr/>
        </p:nvPicPr>
        <p:blipFill rotWithShape="1">
          <a:blip r:embed="rId5">
            <a:alphaModFix/>
          </a:blip>
          <a:srcRect b="0" l="0" r="0" t="0"/>
          <a:stretch/>
        </p:blipFill>
        <p:spPr>
          <a:xfrm>
            <a:off x="6858000" y="3690257"/>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pic>
        <p:nvPicPr>
          <p:cNvPr descr="1.jpg" id="551" name="Shape 551"/>
          <p:cNvPicPr preferRelativeResize="0"/>
          <p:nvPr/>
        </p:nvPicPr>
        <p:blipFill rotWithShape="1">
          <a:blip r:embed="rId3">
            <a:alphaModFix/>
          </a:blip>
          <a:srcRect b="0" l="0" r="0" t="0"/>
          <a:stretch/>
        </p:blipFill>
        <p:spPr>
          <a:xfrm>
            <a:off x="0" y="0"/>
            <a:ext cx="9601198" cy="6858000"/>
          </a:xfrm>
          <a:prstGeom prst="rect">
            <a:avLst/>
          </a:prstGeom>
          <a:noFill/>
          <a:ln>
            <a:noFill/>
          </a:ln>
        </p:spPr>
      </p:pic>
      <p:graphicFrame>
        <p:nvGraphicFramePr>
          <p:cNvPr id="552" name="Shape 552"/>
          <p:cNvGraphicFramePr/>
          <p:nvPr/>
        </p:nvGraphicFramePr>
        <p:xfrm>
          <a:off x="2362200" y="3810000"/>
          <a:ext cx="3000000" cy="3000000"/>
        </p:xfrm>
        <a:graphic>
          <a:graphicData uri="http://schemas.openxmlformats.org/drawingml/2006/table">
            <a:tbl>
              <a:tblPr bandRow="1" firstRow="1">
                <a:noFill/>
                <a:tableStyleId>{4A843381-55BB-4712-BB0C-B8A37DB1063F}</a:tableStyleId>
              </a:tblPr>
              <a:tblGrid>
                <a:gridCol w="1079700"/>
                <a:gridCol w="1079700"/>
                <a:gridCol w="1079700"/>
                <a:gridCol w="1079700"/>
                <a:gridCol w="1079700"/>
              </a:tblGrid>
              <a:tr h="652900">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Ồ</a:t>
                      </a:r>
                    </a:p>
                  </a:txBody>
                  <a:tcPr marT="45725" marB="45725" marR="91450" marL="91450"/>
                </a:tc>
              </a:tr>
            </a:tbl>
          </a:graphicData>
        </a:graphic>
      </p:graphicFrame>
      <p:sp>
        <p:nvSpPr>
          <p:cNvPr id="553" name="Shape 553"/>
          <p:cNvSpPr/>
          <p:nvPr/>
        </p:nvSpPr>
        <p:spPr>
          <a:xfrm>
            <a:off x="1748969" y="5087262"/>
            <a:ext cx="6758965"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CÁI GÌ CHỨA RẤT NHIỀU NƯỚC</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MÀ VẪN KHÔ?</a:t>
            </a:r>
          </a:p>
        </p:txBody>
      </p:sp>
      <p:pic>
        <p:nvPicPr>
          <p:cNvPr id="554" name="Shape 554"/>
          <p:cNvPicPr preferRelativeResize="0"/>
          <p:nvPr/>
        </p:nvPicPr>
        <p:blipFill rotWithShape="1">
          <a:blip r:embed="rId4">
            <a:alphaModFix/>
          </a:blip>
          <a:srcRect b="0" l="0" r="0" t="0"/>
          <a:stretch/>
        </p:blipFill>
        <p:spPr>
          <a:xfrm>
            <a:off x="4876800" y="609600"/>
            <a:ext cx="3821278" cy="2679717"/>
          </a:xfrm>
          <a:prstGeom prst="ellipse">
            <a:avLst/>
          </a:prstGeom>
          <a:noFill/>
          <a:ln>
            <a:noFill/>
          </a:ln>
        </p:spPr>
      </p:pic>
      <p:sp>
        <p:nvSpPr>
          <p:cNvPr id="555" name="Shape 555"/>
          <p:cNvSpPr/>
          <p:nvPr/>
        </p:nvSpPr>
        <p:spPr>
          <a:xfrm>
            <a:off x="7997467" y="6172200"/>
            <a:ext cx="185480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11: </a:t>
            </a:r>
          </a:p>
        </p:txBody>
      </p:sp>
      <p:pic>
        <p:nvPicPr>
          <p:cNvPr descr="5.png" id="556" name="Shape 556"/>
          <p:cNvPicPr preferRelativeResize="0"/>
          <p:nvPr/>
        </p:nvPicPr>
        <p:blipFill rotWithShape="1">
          <a:blip r:embed="rId5">
            <a:alphaModFix/>
          </a:blip>
          <a:srcRect b="0" l="0" r="0" t="0"/>
          <a:stretch/>
        </p:blipFill>
        <p:spPr>
          <a:xfrm>
            <a:off x="2514600" y="3719285"/>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57" name="Shape 557"/>
          <p:cNvPicPr preferRelativeResize="0"/>
          <p:nvPr/>
        </p:nvPicPr>
        <p:blipFill rotWithShape="1">
          <a:blip r:embed="rId5">
            <a:alphaModFix/>
          </a:blip>
          <a:srcRect b="0" l="0" r="0" t="0"/>
          <a:stretch/>
        </p:blipFill>
        <p:spPr>
          <a:xfrm>
            <a:off x="4648200" y="3701142"/>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descr="5.png" id="558" name="Shape 558"/>
          <p:cNvPicPr preferRelativeResize="0"/>
          <p:nvPr/>
        </p:nvPicPr>
        <p:blipFill rotWithShape="1">
          <a:blip r:embed="rId5">
            <a:alphaModFix/>
          </a:blip>
          <a:srcRect b="0" l="0" r="0" t="0"/>
          <a:stretch/>
        </p:blipFill>
        <p:spPr>
          <a:xfrm>
            <a:off x="6858000" y="3690257"/>
            <a:ext cx="811621" cy="901349"/>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pic>
        <p:nvPicPr>
          <p:cNvPr descr="1.jpg" id="563" name="Shape 563"/>
          <p:cNvPicPr preferRelativeResize="0"/>
          <p:nvPr/>
        </p:nvPicPr>
        <p:blipFill rotWithShape="1">
          <a:blip r:embed="rId3">
            <a:alphaModFix/>
          </a:blip>
          <a:srcRect b="0" l="0" r="0" t="0"/>
          <a:stretch/>
        </p:blipFill>
        <p:spPr>
          <a:xfrm>
            <a:off x="0" y="0"/>
            <a:ext cx="9601198" cy="6858000"/>
          </a:xfrm>
          <a:prstGeom prst="rect">
            <a:avLst/>
          </a:prstGeom>
          <a:noFill/>
          <a:ln>
            <a:noFill/>
          </a:ln>
        </p:spPr>
      </p:pic>
      <p:graphicFrame>
        <p:nvGraphicFramePr>
          <p:cNvPr id="564" name="Shape 564"/>
          <p:cNvGraphicFramePr/>
          <p:nvPr/>
        </p:nvGraphicFramePr>
        <p:xfrm>
          <a:off x="2362200" y="3810000"/>
          <a:ext cx="3000000" cy="3000000"/>
        </p:xfrm>
        <a:graphic>
          <a:graphicData uri="http://schemas.openxmlformats.org/drawingml/2006/table">
            <a:tbl>
              <a:tblPr bandRow="1" firstRow="1">
                <a:noFill/>
                <a:tableStyleId>{4A843381-55BB-4712-BB0C-B8A37DB1063F}</a:tableStyleId>
              </a:tblPr>
              <a:tblGrid>
                <a:gridCol w="1079700"/>
                <a:gridCol w="1079700"/>
                <a:gridCol w="1079700"/>
                <a:gridCol w="1079700"/>
                <a:gridCol w="1079700"/>
              </a:tblGrid>
              <a:tr h="652900">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N </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b="1" lang="en-US" sz="4400" u="none" cap="none" strike="noStrike">
                          <a:solidFill>
                            <a:srgbClr val="0070C0"/>
                          </a:solidFill>
                          <a:latin typeface="Times New Roman"/>
                          <a:ea typeface="Times New Roman"/>
                          <a:cs typeface="Times New Roman"/>
                          <a:sym typeface="Times New Roman"/>
                        </a:rPr>
                        <a:t>Ồ</a:t>
                      </a:r>
                    </a:p>
                  </a:txBody>
                  <a:tcPr marT="45725" marB="45725" marR="91450" marL="91450"/>
                </a:tc>
              </a:tr>
            </a:tbl>
          </a:graphicData>
        </a:graphic>
      </p:graphicFrame>
      <p:sp>
        <p:nvSpPr>
          <p:cNvPr id="565" name="Shape 565"/>
          <p:cNvSpPr/>
          <p:nvPr/>
        </p:nvSpPr>
        <p:spPr>
          <a:xfrm>
            <a:off x="1748969" y="5087262"/>
            <a:ext cx="6758965"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CÁI GÌ CHỨA RẤT NHIỀU NƯỚC</a:t>
            </a:r>
            <a:br>
              <a:rPr b="1" i="0" lang="en-US" sz="3200" u="none" cap="none" strike="noStrike">
                <a:solidFill>
                  <a:schemeClr val="dk1"/>
                </a:solidFill>
                <a:latin typeface="Times New Roman"/>
                <a:ea typeface="Times New Roman"/>
                <a:cs typeface="Times New Roman"/>
                <a:sym typeface="Times New Roman"/>
              </a:rPr>
            </a:br>
            <a:r>
              <a:rPr b="1" i="0" lang="en-US" sz="3200" u="none" cap="none" strike="noStrike">
                <a:solidFill>
                  <a:schemeClr val="dk1"/>
                </a:solidFill>
                <a:latin typeface="Times New Roman"/>
                <a:ea typeface="Times New Roman"/>
                <a:cs typeface="Times New Roman"/>
                <a:sym typeface="Times New Roman"/>
              </a:rPr>
              <a:t>MÀ VẪN KHÔ?</a:t>
            </a:r>
          </a:p>
        </p:txBody>
      </p:sp>
      <p:pic>
        <p:nvPicPr>
          <p:cNvPr id="566" name="Shape 566"/>
          <p:cNvPicPr preferRelativeResize="0"/>
          <p:nvPr/>
        </p:nvPicPr>
        <p:blipFill rotWithShape="1">
          <a:blip r:embed="rId4">
            <a:alphaModFix/>
          </a:blip>
          <a:srcRect b="0" l="0" r="0" t="0"/>
          <a:stretch/>
        </p:blipFill>
        <p:spPr>
          <a:xfrm>
            <a:off x="4876800" y="609600"/>
            <a:ext cx="3821278" cy="2679717"/>
          </a:xfrm>
          <a:prstGeom prst="ellipse">
            <a:avLst/>
          </a:prstGeom>
          <a:noFill/>
          <a:ln>
            <a:noFill/>
          </a:ln>
        </p:spPr>
      </p:pic>
      <p:sp>
        <p:nvSpPr>
          <p:cNvPr id="567" name="Shape 567"/>
          <p:cNvSpPr/>
          <p:nvPr/>
        </p:nvSpPr>
        <p:spPr>
          <a:xfrm>
            <a:off x="7997467" y="6172200"/>
            <a:ext cx="1854802"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11: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pic>
        <p:nvPicPr>
          <p:cNvPr descr="1.jpg" id="572" name="Shape 572"/>
          <p:cNvPicPr preferRelativeResize="0"/>
          <p:nvPr/>
        </p:nvPicPr>
        <p:blipFill rotWithShape="1">
          <a:blip r:embed="rId3">
            <a:alphaModFix/>
          </a:blip>
          <a:srcRect b="0" l="0" r="7692" t="0"/>
          <a:stretch/>
        </p:blipFill>
        <p:spPr>
          <a:xfrm>
            <a:off x="0" y="0"/>
            <a:ext cx="9144000" cy="6858000"/>
          </a:xfrm>
          <a:prstGeom prst="rect">
            <a:avLst/>
          </a:prstGeom>
          <a:noFill/>
          <a:ln>
            <a:noFill/>
          </a:ln>
        </p:spPr>
      </p:pic>
      <p:sp>
        <p:nvSpPr>
          <p:cNvPr id="573" name="Shape 573"/>
          <p:cNvSpPr/>
          <p:nvPr/>
        </p:nvSpPr>
        <p:spPr>
          <a:xfrm>
            <a:off x="1905000" y="5257800"/>
            <a:ext cx="6400799"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FFF00"/>
                </a:solidFill>
                <a:latin typeface="Times New Roman"/>
                <a:ea typeface="Times New Roman"/>
                <a:cs typeface="Times New Roman"/>
                <a:sym typeface="Times New Roman"/>
              </a:rPr>
              <a:t>CÁI GÌ TAY TRÁI CẦM ĐỰƠC </a:t>
            </a:r>
            <a:br>
              <a:rPr b="1" i="0" lang="en-US" sz="2800" u="none" cap="none" strike="noStrike">
                <a:solidFill>
                  <a:srgbClr val="FFFF00"/>
                </a:solidFill>
                <a:latin typeface="Times New Roman"/>
                <a:ea typeface="Times New Roman"/>
                <a:cs typeface="Times New Roman"/>
                <a:sym typeface="Times New Roman"/>
              </a:rPr>
            </a:br>
            <a:r>
              <a:rPr b="1" i="0" lang="en-US" sz="2800" u="none" cap="none" strike="noStrike">
                <a:solidFill>
                  <a:srgbClr val="FFFF00"/>
                </a:solidFill>
                <a:latin typeface="Times New Roman"/>
                <a:ea typeface="Times New Roman"/>
                <a:cs typeface="Times New Roman"/>
                <a:sym typeface="Times New Roman"/>
              </a:rPr>
              <a:t>MÀ TAY PHẢI KHÔNG CẦM ĐƯỢC?</a:t>
            </a:r>
          </a:p>
        </p:txBody>
      </p:sp>
      <p:pic>
        <p:nvPicPr>
          <p:cNvPr descr="010526.jpg" id="574" name="Shape 574"/>
          <p:cNvPicPr preferRelativeResize="0"/>
          <p:nvPr/>
        </p:nvPicPr>
        <p:blipFill rotWithShape="1">
          <a:blip r:embed="rId4">
            <a:alphaModFix/>
          </a:blip>
          <a:srcRect b="0" l="0" r="0" t="0"/>
          <a:stretch/>
        </p:blipFill>
        <p:spPr>
          <a:xfrm>
            <a:off x="6248400" y="228600"/>
            <a:ext cx="2666999" cy="2666999"/>
          </a:xfrm>
          <a:prstGeom prst="ellipse">
            <a:avLst/>
          </a:prstGeom>
          <a:noFill/>
          <a:ln>
            <a:noFill/>
          </a:ln>
        </p:spPr>
      </p:pic>
      <p:sp>
        <p:nvSpPr>
          <p:cNvPr id="575" name="Shape 575"/>
          <p:cNvSpPr/>
          <p:nvPr/>
        </p:nvSpPr>
        <p:spPr>
          <a:xfrm>
            <a:off x="1373549" y="6334780"/>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576" name="Shape 576"/>
          <p:cNvGraphicFramePr/>
          <p:nvPr/>
        </p:nvGraphicFramePr>
        <p:xfrm>
          <a:off x="1905000" y="3962400"/>
          <a:ext cx="3000000" cy="3000000"/>
        </p:xfrm>
        <a:graphic>
          <a:graphicData uri="http://schemas.openxmlformats.org/drawingml/2006/table">
            <a:tbl>
              <a:tblPr bandRow="1" firstRow="1">
                <a:noFill/>
                <a:tableStyleId>{4A843381-55BB-4712-BB0C-B8A37DB1063F}</a:tableStyleId>
              </a:tblPr>
              <a:tblGrid>
                <a:gridCol w="778925"/>
                <a:gridCol w="778925"/>
                <a:gridCol w="778925"/>
                <a:gridCol w="778925"/>
                <a:gridCol w="769550"/>
                <a:gridCol w="788325"/>
                <a:gridCol w="778925"/>
                <a:gridCol w="778925"/>
                <a:gridCol w="778925"/>
              </a:tblGrid>
              <a:tr h="736600">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Ổ</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Y</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I</a:t>
                      </a:r>
                    </a:p>
                  </a:txBody>
                  <a:tcPr marT="45725" marB="45725" marR="91450" marL="91450"/>
                </a:tc>
              </a:tr>
            </a:tbl>
          </a:graphicData>
        </a:graphic>
      </p:graphicFrame>
      <p:sp>
        <p:nvSpPr>
          <p:cNvPr id="577" name="Shape 577"/>
          <p:cNvSpPr/>
          <p:nvPr/>
        </p:nvSpPr>
        <p:spPr>
          <a:xfrm>
            <a:off x="8229600" y="5943600"/>
            <a:ext cx="914400" cy="914400"/>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i="0" lang="en-US" sz="3600" u="none" cap="none" strike="noStrike">
                <a:solidFill>
                  <a:schemeClr val="lt1"/>
                </a:solidFill>
                <a:latin typeface="Times New Roman"/>
                <a:ea typeface="Times New Roman"/>
                <a:cs typeface="Times New Roman"/>
                <a:sym typeface="Times New Roman"/>
              </a:rPr>
              <a:t>12 </a:t>
            </a:r>
          </a:p>
        </p:txBody>
      </p:sp>
      <p:pic>
        <p:nvPicPr>
          <p:cNvPr descr="2.png" id="578" name="Shape 578"/>
          <p:cNvPicPr preferRelativeResize="0"/>
          <p:nvPr/>
        </p:nvPicPr>
        <p:blipFill rotWithShape="1">
          <a:blip r:embed="rId5">
            <a:alphaModFix/>
          </a:blip>
          <a:srcRect b="0" l="0" r="0" t="0"/>
          <a:stretch/>
        </p:blipFill>
        <p:spPr>
          <a:xfrm>
            <a:off x="3581400" y="3810000"/>
            <a:ext cx="685799" cy="763341"/>
          </a:xfrm>
          <a:prstGeom prst="rect">
            <a:avLst/>
          </a:prstGeom>
          <a:noFill/>
          <a:ln>
            <a:noFill/>
          </a:ln>
        </p:spPr>
      </p:pic>
      <p:pic>
        <p:nvPicPr>
          <p:cNvPr descr="2.png" id="579" name="Shape 579"/>
          <p:cNvPicPr preferRelativeResize="0"/>
          <p:nvPr/>
        </p:nvPicPr>
        <p:blipFill rotWithShape="1">
          <a:blip r:embed="rId5">
            <a:alphaModFix/>
          </a:blip>
          <a:srcRect b="0" l="0" r="0" t="0"/>
          <a:stretch/>
        </p:blipFill>
        <p:spPr>
          <a:xfrm>
            <a:off x="2743200" y="3810000"/>
            <a:ext cx="685799" cy="763341"/>
          </a:xfrm>
          <a:prstGeom prst="rect">
            <a:avLst/>
          </a:prstGeom>
          <a:noFill/>
          <a:ln>
            <a:noFill/>
          </a:ln>
        </p:spPr>
      </p:pic>
      <p:pic>
        <p:nvPicPr>
          <p:cNvPr descr="2.png" id="580" name="Shape 580"/>
          <p:cNvPicPr preferRelativeResize="0"/>
          <p:nvPr/>
        </p:nvPicPr>
        <p:blipFill rotWithShape="1">
          <a:blip r:embed="rId5">
            <a:alphaModFix/>
          </a:blip>
          <a:srcRect b="0" l="0" r="0" t="0"/>
          <a:stretch/>
        </p:blipFill>
        <p:spPr>
          <a:xfrm>
            <a:off x="1981200" y="3810000"/>
            <a:ext cx="685799" cy="763341"/>
          </a:xfrm>
          <a:prstGeom prst="rect">
            <a:avLst/>
          </a:prstGeom>
          <a:noFill/>
          <a:ln>
            <a:noFill/>
          </a:ln>
        </p:spPr>
      </p:pic>
      <p:pic>
        <p:nvPicPr>
          <p:cNvPr descr="2.png" id="581" name="Shape 581"/>
          <p:cNvPicPr preferRelativeResize="0"/>
          <p:nvPr/>
        </p:nvPicPr>
        <p:blipFill rotWithShape="1">
          <a:blip r:embed="rId5">
            <a:alphaModFix/>
          </a:blip>
          <a:srcRect b="0" l="0" r="0" t="0"/>
          <a:stretch/>
        </p:blipFill>
        <p:spPr>
          <a:xfrm>
            <a:off x="6701970" y="3813630"/>
            <a:ext cx="685799" cy="763341"/>
          </a:xfrm>
          <a:prstGeom prst="rect">
            <a:avLst/>
          </a:prstGeom>
          <a:noFill/>
          <a:ln>
            <a:noFill/>
          </a:ln>
        </p:spPr>
      </p:pic>
      <p:pic>
        <p:nvPicPr>
          <p:cNvPr descr="2.png" id="582" name="Shape 582"/>
          <p:cNvPicPr preferRelativeResize="0"/>
          <p:nvPr/>
        </p:nvPicPr>
        <p:blipFill rotWithShape="1">
          <a:blip r:embed="rId5">
            <a:alphaModFix/>
          </a:blip>
          <a:srcRect b="0" l="0" r="0" t="0"/>
          <a:stretch/>
        </p:blipFill>
        <p:spPr>
          <a:xfrm>
            <a:off x="7467600" y="3828144"/>
            <a:ext cx="685799" cy="763341"/>
          </a:xfrm>
          <a:prstGeom prst="rect">
            <a:avLst/>
          </a:prstGeom>
          <a:noFill/>
          <a:ln>
            <a:noFill/>
          </a:ln>
        </p:spPr>
      </p:pic>
      <p:pic>
        <p:nvPicPr>
          <p:cNvPr descr="2.png" id="583" name="Shape 583"/>
          <p:cNvPicPr preferRelativeResize="0"/>
          <p:nvPr/>
        </p:nvPicPr>
        <p:blipFill rotWithShape="1">
          <a:blip r:embed="rId5">
            <a:alphaModFix/>
          </a:blip>
          <a:srcRect b="0" l="0" r="0" t="0"/>
          <a:stretch/>
        </p:blipFill>
        <p:spPr>
          <a:xfrm>
            <a:off x="4343400" y="3810000"/>
            <a:ext cx="685799" cy="763341"/>
          </a:xfrm>
          <a:prstGeom prst="rect">
            <a:avLst/>
          </a:prstGeom>
          <a:noFill/>
          <a:ln>
            <a:noFill/>
          </a:ln>
        </p:spPr>
      </p:pic>
      <p:pic>
        <p:nvPicPr>
          <p:cNvPr descr="2.png" id="584" name="Shape 584"/>
          <p:cNvPicPr preferRelativeResize="0"/>
          <p:nvPr/>
        </p:nvPicPr>
        <p:blipFill rotWithShape="1">
          <a:blip r:embed="rId6">
            <a:alphaModFix/>
          </a:blip>
          <a:srcRect b="0" l="0" r="0" t="0"/>
          <a:stretch/>
        </p:blipFill>
        <p:spPr>
          <a:xfrm>
            <a:off x="8244114" y="3813630"/>
            <a:ext cx="760163" cy="763341"/>
          </a:xfrm>
          <a:prstGeom prst="rect">
            <a:avLst/>
          </a:prstGeom>
          <a:noFill/>
          <a:ln>
            <a:noFill/>
          </a:ln>
        </p:spPr>
      </p:pic>
      <p:pic>
        <p:nvPicPr>
          <p:cNvPr descr="2.png" id="585" name="Shape 585"/>
          <p:cNvPicPr preferRelativeResize="0"/>
          <p:nvPr/>
        </p:nvPicPr>
        <p:blipFill rotWithShape="1">
          <a:blip r:embed="rId5">
            <a:alphaModFix/>
          </a:blip>
          <a:srcRect b="0" l="0" r="0" t="0"/>
          <a:stretch/>
        </p:blipFill>
        <p:spPr>
          <a:xfrm>
            <a:off x="5105400" y="3810000"/>
            <a:ext cx="685799" cy="763341"/>
          </a:xfrm>
          <a:prstGeom prst="rect">
            <a:avLst/>
          </a:prstGeom>
          <a:noFill/>
          <a:ln>
            <a:noFill/>
          </a:ln>
        </p:spPr>
      </p:pic>
      <p:pic>
        <p:nvPicPr>
          <p:cNvPr descr="2.png" id="586" name="Shape 586"/>
          <p:cNvPicPr preferRelativeResize="0"/>
          <p:nvPr/>
        </p:nvPicPr>
        <p:blipFill rotWithShape="1">
          <a:blip r:embed="rId5">
            <a:alphaModFix/>
          </a:blip>
          <a:srcRect b="0" l="0" r="0" t="0"/>
          <a:stretch/>
        </p:blipFill>
        <p:spPr>
          <a:xfrm>
            <a:off x="5863769" y="3810000"/>
            <a:ext cx="685799" cy="7633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pic>
        <p:nvPicPr>
          <p:cNvPr descr="1.jpg" id="591" name="Shape 591"/>
          <p:cNvPicPr preferRelativeResize="0"/>
          <p:nvPr/>
        </p:nvPicPr>
        <p:blipFill rotWithShape="1">
          <a:blip r:embed="rId3">
            <a:alphaModFix/>
          </a:blip>
          <a:srcRect b="0" l="0" r="7692" t="0"/>
          <a:stretch/>
        </p:blipFill>
        <p:spPr>
          <a:xfrm>
            <a:off x="0" y="0"/>
            <a:ext cx="9144000" cy="6858000"/>
          </a:xfrm>
          <a:prstGeom prst="rect">
            <a:avLst/>
          </a:prstGeom>
          <a:noFill/>
          <a:ln>
            <a:noFill/>
          </a:ln>
        </p:spPr>
      </p:pic>
      <p:sp>
        <p:nvSpPr>
          <p:cNvPr id="592" name="Shape 592"/>
          <p:cNvSpPr/>
          <p:nvPr/>
        </p:nvSpPr>
        <p:spPr>
          <a:xfrm>
            <a:off x="1905000" y="5257800"/>
            <a:ext cx="6400799"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FFF00"/>
                </a:solidFill>
                <a:latin typeface="Times New Roman"/>
                <a:ea typeface="Times New Roman"/>
                <a:cs typeface="Times New Roman"/>
                <a:sym typeface="Times New Roman"/>
              </a:rPr>
              <a:t>CÁI GÌ TAY TRÁI CẦM ĐỰƠC </a:t>
            </a:r>
            <a:br>
              <a:rPr b="1" i="0" lang="en-US" sz="2800" u="none" cap="none" strike="noStrike">
                <a:solidFill>
                  <a:srgbClr val="FFFF00"/>
                </a:solidFill>
                <a:latin typeface="Times New Roman"/>
                <a:ea typeface="Times New Roman"/>
                <a:cs typeface="Times New Roman"/>
                <a:sym typeface="Times New Roman"/>
              </a:rPr>
            </a:br>
            <a:r>
              <a:rPr b="1" i="0" lang="en-US" sz="2800" u="none" cap="none" strike="noStrike">
                <a:solidFill>
                  <a:srgbClr val="FFFF00"/>
                </a:solidFill>
                <a:latin typeface="Times New Roman"/>
                <a:ea typeface="Times New Roman"/>
                <a:cs typeface="Times New Roman"/>
                <a:sym typeface="Times New Roman"/>
              </a:rPr>
              <a:t>MÀ TAY PHẢI KHÔNG CẦM ĐƯỢC?</a:t>
            </a:r>
          </a:p>
        </p:txBody>
      </p:sp>
      <p:pic>
        <p:nvPicPr>
          <p:cNvPr descr="010526.jpg" id="593" name="Shape 593"/>
          <p:cNvPicPr preferRelativeResize="0"/>
          <p:nvPr/>
        </p:nvPicPr>
        <p:blipFill rotWithShape="1">
          <a:blip r:embed="rId4">
            <a:alphaModFix/>
          </a:blip>
          <a:srcRect b="0" l="0" r="0" t="0"/>
          <a:stretch/>
        </p:blipFill>
        <p:spPr>
          <a:xfrm>
            <a:off x="6248400" y="228600"/>
            <a:ext cx="2666999" cy="2666999"/>
          </a:xfrm>
          <a:prstGeom prst="ellipse">
            <a:avLst/>
          </a:prstGeom>
          <a:noFill/>
          <a:ln>
            <a:noFill/>
          </a:ln>
        </p:spPr>
      </p:pic>
      <p:sp>
        <p:nvSpPr>
          <p:cNvPr id="594" name="Shape 594"/>
          <p:cNvSpPr/>
          <p:nvPr/>
        </p:nvSpPr>
        <p:spPr>
          <a:xfrm>
            <a:off x="1373549" y="6334780"/>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595" name="Shape 595"/>
          <p:cNvGraphicFramePr/>
          <p:nvPr/>
        </p:nvGraphicFramePr>
        <p:xfrm>
          <a:off x="1905000" y="3962400"/>
          <a:ext cx="3000000" cy="3000000"/>
        </p:xfrm>
        <a:graphic>
          <a:graphicData uri="http://schemas.openxmlformats.org/drawingml/2006/table">
            <a:tbl>
              <a:tblPr bandRow="1" firstRow="1">
                <a:noFill/>
                <a:tableStyleId>{4A843381-55BB-4712-BB0C-B8A37DB1063F}</a:tableStyleId>
              </a:tblPr>
              <a:tblGrid>
                <a:gridCol w="778925"/>
                <a:gridCol w="778925"/>
                <a:gridCol w="778925"/>
                <a:gridCol w="778925"/>
                <a:gridCol w="769550"/>
                <a:gridCol w="788325"/>
                <a:gridCol w="778925"/>
                <a:gridCol w="778925"/>
                <a:gridCol w="778925"/>
              </a:tblGrid>
              <a:tr h="736600">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Ổ</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Y</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I</a:t>
                      </a:r>
                    </a:p>
                  </a:txBody>
                  <a:tcPr marT="45725" marB="45725" marR="91450" marL="91450"/>
                </a:tc>
              </a:tr>
            </a:tbl>
          </a:graphicData>
        </a:graphic>
      </p:graphicFrame>
      <p:sp>
        <p:nvSpPr>
          <p:cNvPr id="596" name="Shape 596"/>
          <p:cNvSpPr/>
          <p:nvPr/>
        </p:nvSpPr>
        <p:spPr>
          <a:xfrm>
            <a:off x="8229600" y="5943600"/>
            <a:ext cx="914400" cy="914400"/>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i="0" lang="en-US" sz="3600" u="none" cap="none" strike="noStrike">
                <a:solidFill>
                  <a:schemeClr val="lt1"/>
                </a:solidFill>
                <a:latin typeface="Times New Roman"/>
                <a:ea typeface="Times New Roman"/>
                <a:cs typeface="Times New Roman"/>
                <a:sym typeface="Times New Roman"/>
              </a:rPr>
              <a:t>12 </a:t>
            </a:r>
          </a:p>
        </p:txBody>
      </p:sp>
      <p:pic>
        <p:nvPicPr>
          <p:cNvPr descr="2.png" id="597" name="Shape 597"/>
          <p:cNvPicPr preferRelativeResize="0"/>
          <p:nvPr/>
        </p:nvPicPr>
        <p:blipFill rotWithShape="1">
          <a:blip r:embed="rId5">
            <a:alphaModFix/>
          </a:blip>
          <a:srcRect b="0" l="0" r="0" t="0"/>
          <a:stretch/>
        </p:blipFill>
        <p:spPr>
          <a:xfrm>
            <a:off x="2743200" y="3810000"/>
            <a:ext cx="685799" cy="763341"/>
          </a:xfrm>
          <a:prstGeom prst="rect">
            <a:avLst/>
          </a:prstGeom>
          <a:noFill/>
          <a:ln>
            <a:noFill/>
          </a:ln>
        </p:spPr>
      </p:pic>
      <p:pic>
        <p:nvPicPr>
          <p:cNvPr descr="2.png" id="598" name="Shape 598"/>
          <p:cNvPicPr preferRelativeResize="0"/>
          <p:nvPr/>
        </p:nvPicPr>
        <p:blipFill rotWithShape="1">
          <a:blip r:embed="rId5">
            <a:alphaModFix/>
          </a:blip>
          <a:srcRect b="0" l="0" r="0" t="0"/>
          <a:stretch/>
        </p:blipFill>
        <p:spPr>
          <a:xfrm>
            <a:off x="6701970" y="3813630"/>
            <a:ext cx="685799" cy="763341"/>
          </a:xfrm>
          <a:prstGeom prst="rect">
            <a:avLst/>
          </a:prstGeom>
          <a:noFill/>
          <a:ln>
            <a:noFill/>
          </a:ln>
        </p:spPr>
      </p:pic>
      <p:pic>
        <p:nvPicPr>
          <p:cNvPr descr="2.png" id="599" name="Shape 599"/>
          <p:cNvPicPr preferRelativeResize="0"/>
          <p:nvPr/>
        </p:nvPicPr>
        <p:blipFill rotWithShape="1">
          <a:blip r:embed="rId5">
            <a:alphaModFix/>
          </a:blip>
          <a:srcRect b="0" l="0" r="0" t="0"/>
          <a:stretch/>
        </p:blipFill>
        <p:spPr>
          <a:xfrm>
            <a:off x="4343400" y="3810000"/>
            <a:ext cx="685799" cy="763341"/>
          </a:xfrm>
          <a:prstGeom prst="rect">
            <a:avLst/>
          </a:prstGeom>
          <a:noFill/>
          <a:ln>
            <a:noFill/>
          </a:ln>
        </p:spPr>
      </p:pic>
      <p:pic>
        <p:nvPicPr>
          <p:cNvPr descr="2.png" id="600" name="Shape 600"/>
          <p:cNvPicPr preferRelativeResize="0"/>
          <p:nvPr/>
        </p:nvPicPr>
        <p:blipFill rotWithShape="1">
          <a:blip r:embed="rId5">
            <a:alphaModFix/>
          </a:blip>
          <a:srcRect b="0" l="0" r="0" t="0"/>
          <a:stretch/>
        </p:blipFill>
        <p:spPr>
          <a:xfrm>
            <a:off x="5105400" y="3810000"/>
            <a:ext cx="685799" cy="7633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id="132" name="Shape 132"/>
          <p:cNvPicPr preferRelativeResize="0"/>
          <p:nvPr/>
        </p:nvPicPr>
        <p:blipFill rotWithShape="1">
          <a:blip r:embed="rId3">
            <a:alphaModFix/>
          </a:blip>
          <a:srcRect b="0" l="0" r="0" t="0"/>
          <a:stretch/>
        </p:blipFill>
        <p:spPr>
          <a:xfrm>
            <a:off x="0" y="42332"/>
            <a:ext cx="9144000" cy="6815666"/>
          </a:xfrm>
          <a:prstGeom prst="rect">
            <a:avLst/>
          </a:prstGeom>
          <a:noFill/>
          <a:ln>
            <a:noFill/>
          </a:ln>
        </p:spPr>
      </p:pic>
      <p:sp>
        <p:nvSpPr>
          <p:cNvPr id="133" name="Shape 133"/>
          <p:cNvSpPr/>
          <p:nvPr/>
        </p:nvSpPr>
        <p:spPr>
          <a:xfrm>
            <a:off x="1891432" y="5591633"/>
            <a:ext cx="6130203" cy="52321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2800" u="none" cap="none" strike="noStrike">
                <a:solidFill>
                  <a:schemeClr val="lt1"/>
                </a:solidFill>
                <a:latin typeface="Times New Roman"/>
                <a:ea typeface="Times New Roman"/>
                <a:cs typeface="Times New Roman"/>
                <a:sym typeface="Times New Roman"/>
              </a:rPr>
              <a:t>CÁI GÌ CÀNG KÉO CÀNG NGẮN? </a:t>
            </a:r>
          </a:p>
        </p:txBody>
      </p:sp>
      <p:sp>
        <p:nvSpPr>
          <p:cNvPr id="134" name="Shape 134"/>
          <p:cNvSpPr/>
          <p:nvPr/>
        </p:nvSpPr>
        <p:spPr>
          <a:xfrm>
            <a:off x="4800600" y="5181600"/>
            <a:ext cx="184730" cy="92332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5400" u="none" cap="none" strike="noStrike">
              <a:solidFill>
                <a:srgbClr val="CDE3FF"/>
              </a:solidFill>
              <a:latin typeface="Calibri"/>
              <a:ea typeface="Calibri"/>
              <a:cs typeface="Calibri"/>
              <a:sym typeface="Calibri"/>
            </a:endParaRPr>
          </a:p>
        </p:txBody>
      </p:sp>
      <p:graphicFrame>
        <p:nvGraphicFramePr>
          <p:cNvPr id="135" name="Shape 135"/>
          <p:cNvGraphicFramePr/>
          <p:nvPr/>
        </p:nvGraphicFramePr>
        <p:xfrm>
          <a:off x="914396" y="3200400"/>
          <a:ext cx="3000000" cy="3000000"/>
        </p:xfrm>
        <a:graphic>
          <a:graphicData uri="http://schemas.openxmlformats.org/drawingml/2006/table">
            <a:tbl>
              <a:tblPr bandRow="1" firstRow="1">
                <a:noFill/>
                <a:tableStyleId>{4A843381-55BB-4712-BB0C-B8A37DB1063F}</a:tableStyleId>
              </a:tblPr>
              <a:tblGrid>
                <a:gridCol w="759550"/>
                <a:gridCol w="759550"/>
                <a:gridCol w="759550"/>
                <a:gridCol w="759550"/>
                <a:gridCol w="759550"/>
                <a:gridCol w="759550"/>
                <a:gridCol w="759550"/>
                <a:gridCol w="759550"/>
                <a:gridCol w="759550"/>
              </a:tblGrid>
              <a:tr h="76200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Ế</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r>
            </a:tbl>
          </a:graphicData>
        </a:graphic>
      </p:graphicFrame>
      <p:sp>
        <p:nvSpPr>
          <p:cNvPr id="136" name="Shape 136"/>
          <p:cNvSpPr/>
          <p:nvPr/>
        </p:nvSpPr>
        <p:spPr>
          <a:xfrm>
            <a:off x="194156" y="5501973"/>
            <a:ext cx="162095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accent2"/>
                </a:solidFill>
                <a:latin typeface="Times New Roman"/>
                <a:ea typeface="Times New Roman"/>
                <a:cs typeface="Times New Roman"/>
                <a:sym typeface="Times New Roman"/>
              </a:rPr>
              <a:t>Câu 1: </a:t>
            </a:r>
          </a:p>
        </p:txBody>
      </p:sp>
      <p:pic>
        <p:nvPicPr>
          <p:cNvPr id="137" name="Shape 137"/>
          <p:cNvPicPr preferRelativeResize="0"/>
          <p:nvPr/>
        </p:nvPicPr>
        <p:blipFill rotWithShape="1">
          <a:blip r:embed="rId4">
            <a:alphaModFix/>
          </a:blip>
          <a:srcRect b="0" l="0" r="0" t="0"/>
          <a:stretch/>
        </p:blipFill>
        <p:spPr>
          <a:xfrm>
            <a:off x="5230419" y="315686"/>
            <a:ext cx="3488716" cy="2616536"/>
          </a:xfrm>
          <a:prstGeom prst="roundRect">
            <a:avLst>
              <a:gd fmla="val 8594" name="adj"/>
            </a:avLst>
          </a:prstGeom>
          <a:solidFill>
            <a:srgbClr val="EEEEEE"/>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pic>
        <p:nvPicPr>
          <p:cNvPr descr="1.jpg" id="605" name="Shape 605"/>
          <p:cNvPicPr preferRelativeResize="0"/>
          <p:nvPr/>
        </p:nvPicPr>
        <p:blipFill rotWithShape="1">
          <a:blip r:embed="rId3">
            <a:alphaModFix/>
          </a:blip>
          <a:srcRect b="0" l="0" r="7692" t="0"/>
          <a:stretch/>
        </p:blipFill>
        <p:spPr>
          <a:xfrm>
            <a:off x="0" y="0"/>
            <a:ext cx="9144000" cy="6858000"/>
          </a:xfrm>
          <a:prstGeom prst="rect">
            <a:avLst/>
          </a:prstGeom>
          <a:noFill/>
          <a:ln>
            <a:noFill/>
          </a:ln>
        </p:spPr>
      </p:pic>
      <p:sp>
        <p:nvSpPr>
          <p:cNvPr id="606" name="Shape 606"/>
          <p:cNvSpPr/>
          <p:nvPr/>
        </p:nvSpPr>
        <p:spPr>
          <a:xfrm>
            <a:off x="1905000" y="5257800"/>
            <a:ext cx="6400799"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FFFF00"/>
                </a:solidFill>
                <a:latin typeface="Times New Roman"/>
                <a:ea typeface="Times New Roman"/>
                <a:cs typeface="Times New Roman"/>
                <a:sym typeface="Times New Roman"/>
              </a:rPr>
              <a:t>CÁI GÌ TAY TRÁI CẦM ĐỰƠC </a:t>
            </a:r>
            <a:br>
              <a:rPr b="1" i="0" lang="en-US" sz="2800" u="none" cap="none" strike="noStrike">
                <a:solidFill>
                  <a:srgbClr val="FFFF00"/>
                </a:solidFill>
                <a:latin typeface="Times New Roman"/>
                <a:ea typeface="Times New Roman"/>
                <a:cs typeface="Times New Roman"/>
                <a:sym typeface="Times New Roman"/>
              </a:rPr>
            </a:br>
            <a:r>
              <a:rPr b="1" i="0" lang="en-US" sz="2800" u="none" cap="none" strike="noStrike">
                <a:solidFill>
                  <a:srgbClr val="FFFF00"/>
                </a:solidFill>
                <a:latin typeface="Times New Roman"/>
                <a:ea typeface="Times New Roman"/>
                <a:cs typeface="Times New Roman"/>
                <a:sym typeface="Times New Roman"/>
              </a:rPr>
              <a:t>MÀ TAY PHẢI KHÔNG CẦM ĐƯỢC?</a:t>
            </a:r>
          </a:p>
        </p:txBody>
      </p:sp>
      <p:pic>
        <p:nvPicPr>
          <p:cNvPr descr="010526.jpg" id="607" name="Shape 607"/>
          <p:cNvPicPr preferRelativeResize="0"/>
          <p:nvPr/>
        </p:nvPicPr>
        <p:blipFill rotWithShape="1">
          <a:blip r:embed="rId4">
            <a:alphaModFix/>
          </a:blip>
          <a:srcRect b="0" l="0" r="0" t="0"/>
          <a:stretch/>
        </p:blipFill>
        <p:spPr>
          <a:xfrm>
            <a:off x="6248400" y="228600"/>
            <a:ext cx="2666999" cy="2666999"/>
          </a:xfrm>
          <a:prstGeom prst="ellipse">
            <a:avLst/>
          </a:prstGeom>
          <a:noFill/>
          <a:ln>
            <a:noFill/>
          </a:ln>
        </p:spPr>
      </p:pic>
      <p:sp>
        <p:nvSpPr>
          <p:cNvPr id="608" name="Shape 608"/>
          <p:cNvSpPr/>
          <p:nvPr/>
        </p:nvSpPr>
        <p:spPr>
          <a:xfrm>
            <a:off x="1373549" y="6334780"/>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609" name="Shape 609"/>
          <p:cNvGraphicFramePr/>
          <p:nvPr/>
        </p:nvGraphicFramePr>
        <p:xfrm>
          <a:off x="1905000" y="3962400"/>
          <a:ext cx="3000000" cy="3000000"/>
        </p:xfrm>
        <a:graphic>
          <a:graphicData uri="http://schemas.openxmlformats.org/drawingml/2006/table">
            <a:tbl>
              <a:tblPr bandRow="1" firstRow="1">
                <a:noFill/>
                <a:tableStyleId>{4A843381-55BB-4712-BB0C-B8A37DB1063F}</a:tableStyleId>
              </a:tblPr>
              <a:tblGrid>
                <a:gridCol w="778925"/>
                <a:gridCol w="778925"/>
                <a:gridCol w="778925"/>
                <a:gridCol w="778925"/>
                <a:gridCol w="769550"/>
                <a:gridCol w="788325"/>
                <a:gridCol w="778925"/>
                <a:gridCol w="778925"/>
                <a:gridCol w="778925"/>
              </a:tblGrid>
              <a:tr h="736600">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Ổ</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Y</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E36C09"/>
                          </a:solidFill>
                          <a:latin typeface="Times New Roman"/>
                          <a:ea typeface="Times New Roman"/>
                          <a:cs typeface="Times New Roman"/>
                          <a:sym typeface="Times New Roman"/>
                        </a:rPr>
                        <a:t>I</a:t>
                      </a:r>
                    </a:p>
                  </a:txBody>
                  <a:tcPr marT="45725" marB="45725" marR="91450" marL="91450"/>
                </a:tc>
              </a:tr>
            </a:tbl>
          </a:graphicData>
        </a:graphic>
      </p:graphicFrame>
      <p:sp>
        <p:nvSpPr>
          <p:cNvPr id="610" name="Shape 610"/>
          <p:cNvSpPr/>
          <p:nvPr/>
        </p:nvSpPr>
        <p:spPr>
          <a:xfrm>
            <a:off x="8229600" y="5943600"/>
            <a:ext cx="914400" cy="914400"/>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i="0" lang="en-US" sz="3600" u="none" cap="none" strike="noStrike">
                <a:solidFill>
                  <a:schemeClr val="lt1"/>
                </a:solidFill>
                <a:latin typeface="Times New Roman"/>
                <a:ea typeface="Times New Roman"/>
                <a:cs typeface="Times New Roman"/>
                <a:sym typeface="Times New Roman"/>
              </a:rPr>
              <a:t>12 </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pic>
        <p:nvPicPr>
          <p:cNvPr descr="3.jpg" id="615" name="Shape 615"/>
          <p:cNvPicPr preferRelativeResize="0"/>
          <p:nvPr/>
        </p:nvPicPr>
        <p:blipFill rotWithShape="1">
          <a:blip r:embed="rId3">
            <a:alphaModFix/>
          </a:blip>
          <a:srcRect b="0" l="0" r="0" t="0"/>
          <a:stretch/>
        </p:blipFill>
        <p:spPr>
          <a:xfrm>
            <a:off x="46782" y="0"/>
            <a:ext cx="9050432" cy="6858000"/>
          </a:xfrm>
          <a:prstGeom prst="rect">
            <a:avLst/>
          </a:prstGeom>
          <a:noFill/>
          <a:ln>
            <a:noFill/>
          </a:ln>
        </p:spPr>
      </p:pic>
      <p:sp>
        <p:nvSpPr>
          <p:cNvPr id="616" name="Shape 616"/>
          <p:cNvSpPr/>
          <p:nvPr/>
        </p:nvSpPr>
        <p:spPr>
          <a:xfrm>
            <a:off x="914400" y="5181600"/>
            <a:ext cx="6248399"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MỘT NGƯỜI PHỤ NỮ </a:t>
            </a:r>
          </a:p>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KHÔNG BIẾT BƠI. KHI ĐI TẮM BIỂN CHẮC CHẮN BÀ TA SẼ BỊ GÌ? </a:t>
            </a:r>
            <a:br>
              <a:rPr b="1" i="0" lang="en-US" sz="2400" u="none" cap="none" strike="noStrike">
                <a:solidFill>
                  <a:schemeClr val="dk1"/>
                </a:solidFill>
                <a:latin typeface="Times New Roman"/>
                <a:ea typeface="Times New Roman"/>
                <a:cs typeface="Times New Roman"/>
                <a:sym typeface="Times New Roman"/>
              </a:rPr>
            </a:br>
          </a:p>
        </p:txBody>
      </p:sp>
      <p:pic>
        <p:nvPicPr>
          <p:cNvPr descr="10616274.jpg" id="617" name="Shape 617"/>
          <p:cNvPicPr preferRelativeResize="0"/>
          <p:nvPr/>
        </p:nvPicPr>
        <p:blipFill rotWithShape="1">
          <a:blip r:embed="rId4">
            <a:alphaModFix/>
          </a:blip>
          <a:srcRect b="0" l="0" r="0" t="0"/>
          <a:stretch/>
        </p:blipFill>
        <p:spPr>
          <a:xfrm>
            <a:off x="3505200" y="609600"/>
            <a:ext cx="4078150" cy="2283764"/>
          </a:xfrm>
          <a:prstGeom prst="ellipse">
            <a:avLst/>
          </a:prstGeom>
          <a:noFill/>
          <a:ln cap="rnd" cmpd="sng" w="190500">
            <a:solidFill>
              <a:srgbClr val="C8C6BD"/>
            </a:solidFill>
            <a:prstDash val="solid"/>
            <a:round/>
            <a:headEnd len="med" w="med" type="none"/>
            <a:tailEnd len="med" w="med" type="none"/>
          </a:ln>
        </p:spPr>
      </p:pic>
      <p:graphicFrame>
        <p:nvGraphicFramePr>
          <p:cNvPr id="618" name="Shape 618"/>
          <p:cNvGraphicFramePr/>
          <p:nvPr/>
        </p:nvGraphicFramePr>
        <p:xfrm>
          <a:off x="2362200" y="3276600"/>
          <a:ext cx="3000000" cy="3000000"/>
        </p:xfrm>
        <a:graphic>
          <a:graphicData uri="http://schemas.openxmlformats.org/drawingml/2006/table">
            <a:tbl>
              <a:tblPr bandRow="1" firstRow="1">
                <a:noFill/>
                <a:tableStyleId>{4A843381-55BB-4712-BB0C-B8A37DB1063F}</a:tableStyleId>
              </a:tblPr>
              <a:tblGrid>
                <a:gridCol w="1215400"/>
                <a:gridCol w="1215400"/>
                <a:gridCol w="1215400"/>
                <a:gridCol w="1215400"/>
                <a:gridCol w="1215400"/>
              </a:tblGrid>
              <a:tr h="1066800">
                <a:tc>
                  <a:txBody>
                    <a:bodyPr>
                      <a:noAutofit/>
                    </a:bodyPr>
                    <a:lstStyle/>
                    <a:p>
                      <a:pPr indent="0" lvl="0" marL="0" marR="0" rtl="0" algn="ctr">
                        <a:spcBef>
                          <a:spcPts val="0"/>
                        </a:spcBef>
                        <a:buSzPct val="25000"/>
                        <a:buNone/>
                      </a:pPr>
                      <a:r>
                        <a:rPr lang="en-US" sz="6600" u="none" cap="none" strike="noStrike">
                          <a:solidFill>
                            <a:schemeClr val="dk1"/>
                          </a:solidFill>
                        </a:rPr>
                        <a:t>B</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Ị</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Ư</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Ớ</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T</a:t>
                      </a:r>
                    </a:p>
                  </a:txBody>
                  <a:tcPr marT="45725" marB="45725" marR="91450" marL="91450"/>
                </a:tc>
              </a:tr>
            </a:tbl>
          </a:graphicData>
        </a:graphic>
      </p:graphicFrame>
      <p:sp>
        <p:nvSpPr>
          <p:cNvPr id="619" name="Shape 619"/>
          <p:cNvSpPr/>
          <p:nvPr/>
        </p:nvSpPr>
        <p:spPr>
          <a:xfrm>
            <a:off x="7521439" y="54864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14: </a:t>
            </a:r>
          </a:p>
        </p:txBody>
      </p:sp>
      <p:pic>
        <p:nvPicPr>
          <p:cNvPr descr="3.png" id="620" name="Shape 620"/>
          <p:cNvPicPr preferRelativeResize="0"/>
          <p:nvPr/>
        </p:nvPicPr>
        <p:blipFill rotWithShape="1">
          <a:blip r:embed="rId5">
            <a:alphaModFix/>
          </a:blip>
          <a:srcRect b="0" l="0" r="0" t="0"/>
          <a:stretch/>
        </p:blipFill>
        <p:spPr>
          <a:xfrm>
            <a:off x="2514600" y="3200400"/>
            <a:ext cx="1020872" cy="1136298"/>
          </a:xfrm>
          <a:prstGeom prst="rect">
            <a:avLst/>
          </a:prstGeom>
          <a:noFill/>
          <a:ln>
            <a:noFill/>
          </a:ln>
        </p:spPr>
      </p:pic>
      <p:pic>
        <p:nvPicPr>
          <p:cNvPr descr="3.png" id="621" name="Shape 621"/>
          <p:cNvPicPr preferRelativeResize="0"/>
          <p:nvPr/>
        </p:nvPicPr>
        <p:blipFill rotWithShape="1">
          <a:blip r:embed="rId5">
            <a:alphaModFix/>
          </a:blip>
          <a:srcRect b="0" l="0" r="0" t="0"/>
          <a:stretch/>
        </p:blipFill>
        <p:spPr>
          <a:xfrm>
            <a:off x="3733800" y="3200400"/>
            <a:ext cx="1020872" cy="1136298"/>
          </a:xfrm>
          <a:prstGeom prst="rect">
            <a:avLst/>
          </a:prstGeom>
          <a:noFill/>
          <a:ln>
            <a:noFill/>
          </a:ln>
        </p:spPr>
      </p:pic>
      <p:pic>
        <p:nvPicPr>
          <p:cNvPr descr="3.png" id="622" name="Shape 622"/>
          <p:cNvPicPr preferRelativeResize="0"/>
          <p:nvPr/>
        </p:nvPicPr>
        <p:blipFill rotWithShape="1">
          <a:blip r:embed="rId5">
            <a:alphaModFix/>
          </a:blip>
          <a:srcRect b="0" l="0" r="0" t="0"/>
          <a:stretch/>
        </p:blipFill>
        <p:spPr>
          <a:xfrm>
            <a:off x="4953000" y="3182256"/>
            <a:ext cx="1020872" cy="1136298"/>
          </a:xfrm>
          <a:prstGeom prst="rect">
            <a:avLst/>
          </a:prstGeom>
          <a:noFill/>
          <a:ln>
            <a:noFill/>
          </a:ln>
        </p:spPr>
      </p:pic>
      <p:pic>
        <p:nvPicPr>
          <p:cNvPr descr="3.png" id="623" name="Shape 623"/>
          <p:cNvPicPr preferRelativeResize="0"/>
          <p:nvPr/>
        </p:nvPicPr>
        <p:blipFill rotWithShape="1">
          <a:blip r:embed="rId5">
            <a:alphaModFix/>
          </a:blip>
          <a:srcRect b="0" l="0" r="0" t="0"/>
          <a:stretch/>
        </p:blipFill>
        <p:spPr>
          <a:xfrm>
            <a:off x="6204857" y="3167741"/>
            <a:ext cx="1020872" cy="1136298"/>
          </a:xfrm>
          <a:prstGeom prst="rect">
            <a:avLst/>
          </a:prstGeom>
          <a:noFill/>
          <a:ln>
            <a:noFill/>
          </a:ln>
        </p:spPr>
      </p:pic>
      <p:pic>
        <p:nvPicPr>
          <p:cNvPr descr="3.png" id="624" name="Shape 624"/>
          <p:cNvPicPr preferRelativeResize="0"/>
          <p:nvPr/>
        </p:nvPicPr>
        <p:blipFill rotWithShape="1">
          <a:blip r:embed="rId5">
            <a:alphaModFix/>
          </a:blip>
          <a:srcRect b="0" l="0" r="0" t="0"/>
          <a:stretch/>
        </p:blipFill>
        <p:spPr>
          <a:xfrm>
            <a:off x="7362371" y="3153227"/>
            <a:ext cx="1020872" cy="11362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pic>
        <p:nvPicPr>
          <p:cNvPr descr="3.jpg" id="629" name="Shape 629"/>
          <p:cNvPicPr preferRelativeResize="0"/>
          <p:nvPr/>
        </p:nvPicPr>
        <p:blipFill rotWithShape="1">
          <a:blip r:embed="rId3">
            <a:alphaModFix/>
          </a:blip>
          <a:srcRect b="0" l="0" r="0" t="0"/>
          <a:stretch/>
        </p:blipFill>
        <p:spPr>
          <a:xfrm>
            <a:off x="46782" y="0"/>
            <a:ext cx="9050432" cy="6858000"/>
          </a:xfrm>
          <a:prstGeom prst="rect">
            <a:avLst/>
          </a:prstGeom>
          <a:noFill/>
          <a:ln>
            <a:noFill/>
          </a:ln>
        </p:spPr>
      </p:pic>
      <p:sp>
        <p:nvSpPr>
          <p:cNvPr id="630" name="Shape 630"/>
          <p:cNvSpPr/>
          <p:nvPr/>
        </p:nvSpPr>
        <p:spPr>
          <a:xfrm>
            <a:off x="914400" y="5181600"/>
            <a:ext cx="6248399"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MỘT NGƯỜI PHỤ NỮ </a:t>
            </a:r>
          </a:p>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KHÔNG BIẾT BƠI. KHI ĐI TẮM BIỂN CHẮC CHẮN BÀ TA SẼ BỊ GÌ? </a:t>
            </a:r>
            <a:br>
              <a:rPr b="1" i="0" lang="en-US" sz="2400" u="none" cap="none" strike="noStrike">
                <a:solidFill>
                  <a:schemeClr val="dk1"/>
                </a:solidFill>
                <a:latin typeface="Times New Roman"/>
                <a:ea typeface="Times New Roman"/>
                <a:cs typeface="Times New Roman"/>
                <a:sym typeface="Times New Roman"/>
              </a:rPr>
            </a:br>
          </a:p>
        </p:txBody>
      </p:sp>
      <p:pic>
        <p:nvPicPr>
          <p:cNvPr descr="10616274.jpg" id="631" name="Shape 631"/>
          <p:cNvPicPr preferRelativeResize="0"/>
          <p:nvPr/>
        </p:nvPicPr>
        <p:blipFill rotWithShape="1">
          <a:blip r:embed="rId4">
            <a:alphaModFix/>
          </a:blip>
          <a:srcRect b="0" l="0" r="0" t="0"/>
          <a:stretch/>
        </p:blipFill>
        <p:spPr>
          <a:xfrm>
            <a:off x="3505200" y="609600"/>
            <a:ext cx="4078150" cy="2283764"/>
          </a:xfrm>
          <a:prstGeom prst="ellipse">
            <a:avLst/>
          </a:prstGeom>
          <a:noFill/>
          <a:ln cap="rnd" cmpd="sng" w="190500">
            <a:solidFill>
              <a:srgbClr val="C8C6BD"/>
            </a:solidFill>
            <a:prstDash val="solid"/>
            <a:round/>
            <a:headEnd len="med" w="med" type="none"/>
            <a:tailEnd len="med" w="med" type="none"/>
          </a:ln>
        </p:spPr>
      </p:pic>
      <p:graphicFrame>
        <p:nvGraphicFramePr>
          <p:cNvPr id="632" name="Shape 632"/>
          <p:cNvGraphicFramePr/>
          <p:nvPr/>
        </p:nvGraphicFramePr>
        <p:xfrm>
          <a:off x="2362200" y="3276600"/>
          <a:ext cx="3000000" cy="3000000"/>
        </p:xfrm>
        <a:graphic>
          <a:graphicData uri="http://schemas.openxmlformats.org/drawingml/2006/table">
            <a:tbl>
              <a:tblPr bandRow="1" firstRow="1">
                <a:noFill/>
                <a:tableStyleId>{4A843381-55BB-4712-BB0C-B8A37DB1063F}</a:tableStyleId>
              </a:tblPr>
              <a:tblGrid>
                <a:gridCol w="1215400"/>
                <a:gridCol w="1215400"/>
                <a:gridCol w="1215400"/>
                <a:gridCol w="1215400"/>
                <a:gridCol w="1215400"/>
              </a:tblGrid>
              <a:tr h="1066800">
                <a:tc>
                  <a:txBody>
                    <a:bodyPr>
                      <a:noAutofit/>
                    </a:bodyPr>
                    <a:lstStyle/>
                    <a:p>
                      <a:pPr indent="0" lvl="0" marL="0" marR="0" rtl="0" algn="ctr">
                        <a:spcBef>
                          <a:spcPts val="0"/>
                        </a:spcBef>
                        <a:buSzPct val="25000"/>
                        <a:buNone/>
                      </a:pPr>
                      <a:r>
                        <a:rPr lang="en-US" sz="6600" u="none" cap="none" strike="noStrike">
                          <a:solidFill>
                            <a:schemeClr val="dk1"/>
                          </a:solidFill>
                        </a:rPr>
                        <a:t>B</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Ị</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Ư</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Ớ</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T</a:t>
                      </a:r>
                    </a:p>
                  </a:txBody>
                  <a:tcPr marT="45725" marB="45725" marR="91450" marL="91450"/>
                </a:tc>
              </a:tr>
            </a:tbl>
          </a:graphicData>
        </a:graphic>
      </p:graphicFrame>
      <p:sp>
        <p:nvSpPr>
          <p:cNvPr id="633" name="Shape 633"/>
          <p:cNvSpPr/>
          <p:nvPr/>
        </p:nvSpPr>
        <p:spPr>
          <a:xfrm>
            <a:off x="7521439" y="54864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14: </a:t>
            </a:r>
          </a:p>
        </p:txBody>
      </p:sp>
      <p:pic>
        <p:nvPicPr>
          <p:cNvPr descr="3.png" id="634" name="Shape 634"/>
          <p:cNvPicPr preferRelativeResize="0"/>
          <p:nvPr/>
        </p:nvPicPr>
        <p:blipFill rotWithShape="1">
          <a:blip r:embed="rId5">
            <a:alphaModFix/>
          </a:blip>
          <a:srcRect b="0" l="0" r="0" t="0"/>
          <a:stretch/>
        </p:blipFill>
        <p:spPr>
          <a:xfrm>
            <a:off x="2514600" y="3200400"/>
            <a:ext cx="1020872" cy="1136298"/>
          </a:xfrm>
          <a:prstGeom prst="rect">
            <a:avLst/>
          </a:prstGeom>
          <a:noFill/>
          <a:ln>
            <a:noFill/>
          </a:ln>
        </p:spPr>
      </p:pic>
      <p:pic>
        <p:nvPicPr>
          <p:cNvPr descr="3.png" id="635" name="Shape 635"/>
          <p:cNvPicPr preferRelativeResize="0"/>
          <p:nvPr/>
        </p:nvPicPr>
        <p:blipFill rotWithShape="1">
          <a:blip r:embed="rId5">
            <a:alphaModFix/>
          </a:blip>
          <a:srcRect b="0" l="0" r="0" t="0"/>
          <a:stretch/>
        </p:blipFill>
        <p:spPr>
          <a:xfrm>
            <a:off x="6204857" y="3167741"/>
            <a:ext cx="1020872" cy="1136298"/>
          </a:xfrm>
          <a:prstGeom prst="rect">
            <a:avLst/>
          </a:prstGeom>
          <a:noFill/>
          <a:ln>
            <a:noFill/>
          </a:ln>
        </p:spPr>
      </p:pic>
      <p:pic>
        <p:nvPicPr>
          <p:cNvPr descr="3.png" id="636" name="Shape 636"/>
          <p:cNvPicPr preferRelativeResize="0"/>
          <p:nvPr/>
        </p:nvPicPr>
        <p:blipFill rotWithShape="1">
          <a:blip r:embed="rId5">
            <a:alphaModFix/>
          </a:blip>
          <a:srcRect b="0" l="0" r="0" t="0"/>
          <a:stretch/>
        </p:blipFill>
        <p:spPr>
          <a:xfrm>
            <a:off x="7362371" y="3153227"/>
            <a:ext cx="1020872" cy="11362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pic>
        <p:nvPicPr>
          <p:cNvPr descr="3.jpg" id="641" name="Shape 641"/>
          <p:cNvPicPr preferRelativeResize="0"/>
          <p:nvPr/>
        </p:nvPicPr>
        <p:blipFill rotWithShape="1">
          <a:blip r:embed="rId3">
            <a:alphaModFix/>
          </a:blip>
          <a:srcRect b="0" l="0" r="0" t="0"/>
          <a:stretch/>
        </p:blipFill>
        <p:spPr>
          <a:xfrm>
            <a:off x="46782" y="0"/>
            <a:ext cx="9050432" cy="6858000"/>
          </a:xfrm>
          <a:prstGeom prst="rect">
            <a:avLst/>
          </a:prstGeom>
          <a:noFill/>
          <a:ln>
            <a:noFill/>
          </a:ln>
        </p:spPr>
      </p:pic>
      <p:sp>
        <p:nvSpPr>
          <p:cNvPr id="642" name="Shape 642"/>
          <p:cNvSpPr/>
          <p:nvPr/>
        </p:nvSpPr>
        <p:spPr>
          <a:xfrm>
            <a:off x="914400" y="5181600"/>
            <a:ext cx="6248399"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MỘT NGƯỜI PHỤ NỮ </a:t>
            </a:r>
          </a:p>
          <a:p>
            <a:pPr indent="0" lvl="0" marL="0" marR="0" rtl="0" algn="r">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KHÔNG BIẾT BƠI. KHI ĐI TẮM BIỂN CHẮC CHẮN BÀ TA SẼ BỊ GÌ? </a:t>
            </a:r>
            <a:br>
              <a:rPr b="1" i="0" lang="en-US" sz="2400" u="none" cap="none" strike="noStrike">
                <a:solidFill>
                  <a:schemeClr val="dk1"/>
                </a:solidFill>
                <a:latin typeface="Times New Roman"/>
                <a:ea typeface="Times New Roman"/>
                <a:cs typeface="Times New Roman"/>
                <a:sym typeface="Times New Roman"/>
              </a:rPr>
            </a:br>
          </a:p>
        </p:txBody>
      </p:sp>
      <p:pic>
        <p:nvPicPr>
          <p:cNvPr descr="10616274.jpg" id="643" name="Shape 643"/>
          <p:cNvPicPr preferRelativeResize="0"/>
          <p:nvPr/>
        </p:nvPicPr>
        <p:blipFill rotWithShape="1">
          <a:blip r:embed="rId4">
            <a:alphaModFix/>
          </a:blip>
          <a:srcRect b="0" l="0" r="0" t="0"/>
          <a:stretch/>
        </p:blipFill>
        <p:spPr>
          <a:xfrm>
            <a:off x="3505200" y="609600"/>
            <a:ext cx="4078150" cy="2283764"/>
          </a:xfrm>
          <a:prstGeom prst="ellipse">
            <a:avLst/>
          </a:prstGeom>
          <a:noFill/>
          <a:ln cap="rnd" cmpd="sng" w="190500">
            <a:solidFill>
              <a:srgbClr val="C8C6BD"/>
            </a:solidFill>
            <a:prstDash val="solid"/>
            <a:round/>
            <a:headEnd len="med" w="med" type="none"/>
            <a:tailEnd len="med" w="med" type="none"/>
          </a:ln>
        </p:spPr>
      </p:pic>
      <p:graphicFrame>
        <p:nvGraphicFramePr>
          <p:cNvPr id="644" name="Shape 644"/>
          <p:cNvGraphicFramePr/>
          <p:nvPr/>
        </p:nvGraphicFramePr>
        <p:xfrm>
          <a:off x="2362200" y="3276600"/>
          <a:ext cx="3000000" cy="3000000"/>
        </p:xfrm>
        <a:graphic>
          <a:graphicData uri="http://schemas.openxmlformats.org/drawingml/2006/table">
            <a:tbl>
              <a:tblPr bandRow="1" firstRow="1">
                <a:noFill/>
                <a:tableStyleId>{4A843381-55BB-4712-BB0C-B8A37DB1063F}</a:tableStyleId>
              </a:tblPr>
              <a:tblGrid>
                <a:gridCol w="1215400"/>
                <a:gridCol w="1215400"/>
                <a:gridCol w="1215400"/>
                <a:gridCol w="1215400"/>
                <a:gridCol w="1215400"/>
              </a:tblGrid>
              <a:tr h="1066800">
                <a:tc>
                  <a:txBody>
                    <a:bodyPr>
                      <a:noAutofit/>
                    </a:bodyPr>
                    <a:lstStyle/>
                    <a:p>
                      <a:pPr indent="0" lvl="0" marL="0" marR="0" rtl="0" algn="ctr">
                        <a:spcBef>
                          <a:spcPts val="0"/>
                        </a:spcBef>
                        <a:buSzPct val="25000"/>
                        <a:buNone/>
                      </a:pPr>
                      <a:r>
                        <a:rPr lang="en-US" sz="6600" u="none" cap="none" strike="noStrike">
                          <a:solidFill>
                            <a:schemeClr val="dk1"/>
                          </a:solidFill>
                        </a:rPr>
                        <a:t>B</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Ị</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Ư</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Ớ</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chemeClr val="dk1"/>
                          </a:solidFill>
                        </a:rPr>
                        <a:t>T</a:t>
                      </a:r>
                    </a:p>
                  </a:txBody>
                  <a:tcPr marT="45725" marB="45725" marR="91450" marL="91450"/>
                </a:tc>
              </a:tr>
            </a:tbl>
          </a:graphicData>
        </a:graphic>
      </p:graphicFrame>
      <p:sp>
        <p:nvSpPr>
          <p:cNvPr id="645" name="Shape 645"/>
          <p:cNvSpPr/>
          <p:nvPr/>
        </p:nvSpPr>
        <p:spPr>
          <a:xfrm>
            <a:off x="7521439" y="54864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14: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pic>
        <p:nvPicPr>
          <p:cNvPr id="650" name="Shape 650"/>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H_4.jpg" id="651" name="Shape 651"/>
          <p:cNvPicPr preferRelativeResize="0"/>
          <p:nvPr/>
        </p:nvPicPr>
        <p:blipFill rotWithShape="1">
          <a:blip r:embed="rId4">
            <a:alphaModFix/>
          </a:blip>
          <a:srcRect b="0" l="0" r="0" t="0"/>
          <a:stretch/>
        </p:blipFill>
        <p:spPr>
          <a:xfrm>
            <a:off x="4191000" y="258984"/>
            <a:ext cx="4192929" cy="3170014"/>
          </a:xfrm>
          <a:prstGeom prst="round2DiagRect">
            <a:avLst>
              <a:gd fmla="val 16667" name="adj1"/>
              <a:gd fmla="val 30871" name="adj2"/>
            </a:avLst>
          </a:prstGeom>
          <a:noFill/>
          <a:ln cap="sq" cmpd="sng" w="88900">
            <a:solidFill>
              <a:srgbClr val="FFFFFF"/>
            </a:solidFill>
            <a:prstDash val="solid"/>
            <a:miter/>
            <a:headEnd len="med" w="med" type="none"/>
            <a:tailEnd len="med" w="med" type="none"/>
          </a:ln>
        </p:spPr>
      </p:pic>
      <p:sp>
        <p:nvSpPr>
          <p:cNvPr id="652" name="Shape 652"/>
          <p:cNvSpPr/>
          <p:nvPr/>
        </p:nvSpPr>
        <p:spPr>
          <a:xfrm>
            <a:off x="1956000" y="5628619"/>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002060"/>
              </a:solidFill>
              <a:latin typeface="Calibri"/>
              <a:ea typeface="Calibri"/>
              <a:cs typeface="Calibri"/>
              <a:sym typeface="Calibri"/>
            </a:endParaRPr>
          </a:p>
        </p:txBody>
      </p:sp>
      <p:sp>
        <p:nvSpPr>
          <p:cNvPr id="653" name="Shape 653"/>
          <p:cNvSpPr/>
          <p:nvPr/>
        </p:nvSpPr>
        <p:spPr>
          <a:xfrm>
            <a:off x="1930036" y="5074621"/>
            <a:ext cx="629956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dk1"/>
                </a:solidFill>
                <a:latin typeface="Times New Roman"/>
                <a:ea typeface="Times New Roman"/>
                <a:cs typeface="Times New Roman"/>
                <a:sym typeface="Times New Roman"/>
              </a:rPr>
              <a:t>NẾU CHỈ CÓ MỘT QUE DIÊM,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TRONG MỘT NGÀY  MÙA ĐÔNG GIÁ RÉT,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BẠN BƯỚC VÀO CĂN PHÒNG CÓ MỘT CÂY ĐÈN,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MỘT BẾP DẦU VÀ MỘT BẾP CỦI, BẠN THẮP GÌ TRƯỚC TIÊN?</a:t>
            </a:r>
          </a:p>
        </p:txBody>
      </p:sp>
      <p:graphicFrame>
        <p:nvGraphicFramePr>
          <p:cNvPr id="654" name="Shape 654"/>
          <p:cNvGraphicFramePr/>
          <p:nvPr/>
        </p:nvGraphicFramePr>
        <p:xfrm>
          <a:off x="108531" y="3886200"/>
          <a:ext cx="3000000" cy="3000000"/>
        </p:xfrm>
        <a:graphic>
          <a:graphicData uri="http://schemas.openxmlformats.org/drawingml/2006/table">
            <a:tbl>
              <a:tblPr bandRow="1" firstRow="1">
                <a:noFill/>
                <a:tableStyleId>{4A843381-55BB-4712-BB0C-B8A37DB1063F}</a:tableStyleId>
              </a:tblPr>
              <a:tblGrid>
                <a:gridCol w="957950"/>
                <a:gridCol w="957950"/>
                <a:gridCol w="957950"/>
                <a:gridCol w="957950"/>
                <a:gridCol w="957950"/>
                <a:gridCol w="957950"/>
                <a:gridCol w="957950"/>
              </a:tblGrid>
              <a:tr h="914400">
                <a:tc>
                  <a:txBody>
                    <a:bodyPr>
                      <a:noAutofit/>
                    </a:bodyPr>
                    <a:lstStyle/>
                    <a:p>
                      <a:pPr indent="0" lvl="0" marL="0" marR="0" rtl="0" algn="ctr">
                        <a:spcBef>
                          <a:spcPts val="0"/>
                        </a:spcBef>
                        <a:buSzPct val="25000"/>
                        <a:buNone/>
                      </a:pPr>
                      <a:r>
                        <a:rPr lang="en-US" sz="4800" u="none" cap="none" strike="noStrike">
                          <a:solidFill>
                            <a:schemeClr val="dk1"/>
                          </a:solidFill>
                        </a:rPr>
                        <a:t>Q</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U</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E</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D</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Ê</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M</a:t>
                      </a:r>
                    </a:p>
                  </a:txBody>
                  <a:tcPr marT="45725" marB="45725" marR="91450" marL="91450">
                    <a:solidFill>
                      <a:srgbClr val="FDE9D8"/>
                    </a:solidFill>
                  </a:tcPr>
                </a:tc>
              </a:tr>
            </a:tbl>
          </a:graphicData>
        </a:graphic>
      </p:graphicFrame>
      <p:sp>
        <p:nvSpPr>
          <p:cNvPr id="655" name="Shape 655"/>
          <p:cNvSpPr/>
          <p:nvPr/>
        </p:nvSpPr>
        <p:spPr>
          <a:xfrm>
            <a:off x="79503" y="5564141"/>
            <a:ext cx="1792478"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15 </a:t>
            </a:r>
          </a:p>
        </p:txBody>
      </p:sp>
      <p:pic>
        <p:nvPicPr>
          <p:cNvPr id="656" name="Shape 656"/>
          <p:cNvPicPr preferRelativeResize="0"/>
          <p:nvPr/>
        </p:nvPicPr>
        <p:blipFill rotWithShape="1">
          <a:blip r:embed="rId5">
            <a:alphaModFix/>
          </a:blip>
          <a:srcRect b="0" l="0" r="0" t="0"/>
          <a:stretch/>
        </p:blipFill>
        <p:spPr>
          <a:xfrm>
            <a:off x="228600" y="3776744"/>
            <a:ext cx="850584" cy="944619"/>
          </a:xfrm>
          <a:prstGeom prst="rect">
            <a:avLst/>
          </a:prstGeom>
          <a:noFill/>
          <a:ln>
            <a:noFill/>
          </a:ln>
        </p:spPr>
      </p:pic>
      <p:pic>
        <p:nvPicPr>
          <p:cNvPr id="657" name="Shape 657"/>
          <p:cNvPicPr preferRelativeResize="0"/>
          <p:nvPr/>
        </p:nvPicPr>
        <p:blipFill rotWithShape="1">
          <a:blip r:embed="rId5">
            <a:alphaModFix/>
          </a:blip>
          <a:srcRect b="0" l="0" r="0" t="0"/>
          <a:stretch/>
        </p:blipFill>
        <p:spPr>
          <a:xfrm>
            <a:off x="3048000" y="3776742"/>
            <a:ext cx="850584" cy="944619"/>
          </a:xfrm>
          <a:prstGeom prst="rect">
            <a:avLst/>
          </a:prstGeom>
          <a:noFill/>
          <a:ln>
            <a:noFill/>
          </a:ln>
        </p:spPr>
      </p:pic>
      <p:pic>
        <p:nvPicPr>
          <p:cNvPr id="658" name="Shape 658"/>
          <p:cNvPicPr preferRelativeResize="0"/>
          <p:nvPr/>
        </p:nvPicPr>
        <p:blipFill rotWithShape="1">
          <a:blip r:embed="rId5">
            <a:alphaModFix/>
          </a:blip>
          <a:srcRect b="0" l="0" r="0" t="0"/>
          <a:stretch/>
        </p:blipFill>
        <p:spPr>
          <a:xfrm>
            <a:off x="4038600" y="3776742"/>
            <a:ext cx="850584" cy="944619"/>
          </a:xfrm>
          <a:prstGeom prst="rect">
            <a:avLst/>
          </a:prstGeom>
          <a:noFill/>
          <a:ln>
            <a:noFill/>
          </a:ln>
        </p:spPr>
      </p:pic>
      <p:pic>
        <p:nvPicPr>
          <p:cNvPr id="659" name="Shape 659"/>
          <p:cNvPicPr preferRelativeResize="0"/>
          <p:nvPr/>
        </p:nvPicPr>
        <p:blipFill rotWithShape="1">
          <a:blip r:embed="rId5">
            <a:alphaModFix/>
          </a:blip>
          <a:srcRect b="0" l="0" r="0" t="0"/>
          <a:stretch/>
        </p:blipFill>
        <p:spPr>
          <a:xfrm>
            <a:off x="5079817" y="3776744"/>
            <a:ext cx="850584" cy="944619"/>
          </a:xfrm>
          <a:prstGeom prst="rect">
            <a:avLst/>
          </a:prstGeom>
          <a:noFill/>
          <a:ln>
            <a:noFill/>
          </a:ln>
        </p:spPr>
      </p:pic>
      <p:pic>
        <p:nvPicPr>
          <p:cNvPr id="660" name="Shape 660"/>
          <p:cNvPicPr preferRelativeResize="0"/>
          <p:nvPr/>
        </p:nvPicPr>
        <p:blipFill rotWithShape="1">
          <a:blip r:embed="rId5">
            <a:alphaModFix/>
          </a:blip>
          <a:srcRect b="0" l="0" r="0" t="0"/>
          <a:stretch/>
        </p:blipFill>
        <p:spPr>
          <a:xfrm>
            <a:off x="6019800" y="3776744"/>
            <a:ext cx="850584" cy="944619"/>
          </a:xfrm>
          <a:prstGeom prst="rect">
            <a:avLst/>
          </a:prstGeom>
          <a:noFill/>
          <a:ln>
            <a:noFill/>
          </a:ln>
        </p:spPr>
      </p:pic>
      <p:pic>
        <p:nvPicPr>
          <p:cNvPr id="661" name="Shape 661"/>
          <p:cNvPicPr preferRelativeResize="0"/>
          <p:nvPr/>
        </p:nvPicPr>
        <p:blipFill rotWithShape="1">
          <a:blip r:embed="rId5">
            <a:alphaModFix/>
          </a:blip>
          <a:srcRect b="0" l="0" r="0" t="0"/>
          <a:stretch/>
        </p:blipFill>
        <p:spPr>
          <a:xfrm>
            <a:off x="1147729" y="3776739"/>
            <a:ext cx="850584" cy="944619"/>
          </a:xfrm>
          <a:prstGeom prst="rect">
            <a:avLst/>
          </a:prstGeom>
          <a:noFill/>
          <a:ln>
            <a:noFill/>
          </a:ln>
        </p:spPr>
      </p:pic>
      <p:pic>
        <p:nvPicPr>
          <p:cNvPr id="662" name="Shape 662"/>
          <p:cNvPicPr preferRelativeResize="0"/>
          <p:nvPr/>
        </p:nvPicPr>
        <p:blipFill rotWithShape="1">
          <a:blip r:embed="rId5">
            <a:alphaModFix/>
          </a:blip>
          <a:srcRect b="0" l="0" r="0" t="0"/>
          <a:stretch/>
        </p:blipFill>
        <p:spPr>
          <a:xfrm>
            <a:off x="2140731" y="3776741"/>
            <a:ext cx="850584" cy="9446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6" name="Shape 666"/>
        <p:cNvGrpSpPr/>
        <p:nvPr/>
      </p:nvGrpSpPr>
      <p:grpSpPr>
        <a:xfrm>
          <a:off x="0" y="0"/>
          <a:ext cx="0" cy="0"/>
          <a:chOff x="0" y="0"/>
          <a:chExt cx="0" cy="0"/>
        </a:xfrm>
      </p:grpSpPr>
      <p:pic>
        <p:nvPicPr>
          <p:cNvPr id="667" name="Shape 667"/>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H_4.jpg" id="668" name="Shape 668"/>
          <p:cNvPicPr preferRelativeResize="0"/>
          <p:nvPr/>
        </p:nvPicPr>
        <p:blipFill rotWithShape="1">
          <a:blip r:embed="rId4">
            <a:alphaModFix/>
          </a:blip>
          <a:srcRect b="0" l="0" r="0" t="0"/>
          <a:stretch/>
        </p:blipFill>
        <p:spPr>
          <a:xfrm>
            <a:off x="4191000" y="258984"/>
            <a:ext cx="4192929" cy="3170014"/>
          </a:xfrm>
          <a:prstGeom prst="round2DiagRect">
            <a:avLst>
              <a:gd fmla="val 16667" name="adj1"/>
              <a:gd fmla="val 30871" name="adj2"/>
            </a:avLst>
          </a:prstGeom>
          <a:noFill/>
          <a:ln cap="sq" cmpd="sng" w="88900">
            <a:solidFill>
              <a:srgbClr val="FFFFFF"/>
            </a:solidFill>
            <a:prstDash val="solid"/>
            <a:miter/>
            <a:headEnd len="med" w="med" type="none"/>
            <a:tailEnd len="med" w="med" type="none"/>
          </a:ln>
        </p:spPr>
      </p:pic>
      <p:sp>
        <p:nvSpPr>
          <p:cNvPr id="669" name="Shape 669"/>
          <p:cNvSpPr/>
          <p:nvPr/>
        </p:nvSpPr>
        <p:spPr>
          <a:xfrm>
            <a:off x="1956000" y="5628619"/>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002060"/>
              </a:solidFill>
              <a:latin typeface="Calibri"/>
              <a:ea typeface="Calibri"/>
              <a:cs typeface="Calibri"/>
              <a:sym typeface="Calibri"/>
            </a:endParaRPr>
          </a:p>
        </p:txBody>
      </p:sp>
      <p:sp>
        <p:nvSpPr>
          <p:cNvPr id="670" name="Shape 670"/>
          <p:cNvSpPr/>
          <p:nvPr/>
        </p:nvSpPr>
        <p:spPr>
          <a:xfrm>
            <a:off x="1930036" y="5074621"/>
            <a:ext cx="629956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dk1"/>
                </a:solidFill>
                <a:latin typeface="Times New Roman"/>
                <a:ea typeface="Times New Roman"/>
                <a:cs typeface="Times New Roman"/>
                <a:sym typeface="Times New Roman"/>
              </a:rPr>
              <a:t>NẾU CHỈ CÓ MỘT QUE DIÊM,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TRONG MỘT NGÀY  MÙA ĐÔNG GIÁ RÉT,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BẠN BƯỚC VÀO CĂN PHÒNG CÓ MỘT CÂY ĐÈN,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MỘT BẾP DẦU VÀ MỘT BẾP CỦI, BẠN THẮP GÌ TRƯỚC TIÊN?</a:t>
            </a:r>
          </a:p>
        </p:txBody>
      </p:sp>
      <p:graphicFrame>
        <p:nvGraphicFramePr>
          <p:cNvPr id="671" name="Shape 671"/>
          <p:cNvGraphicFramePr/>
          <p:nvPr/>
        </p:nvGraphicFramePr>
        <p:xfrm>
          <a:off x="108531" y="3886200"/>
          <a:ext cx="3000000" cy="3000000"/>
        </p:xfrm>
        <a:graphic>
          <a:graphicData uri="http://schemas.openxmlformats.org/drawingml/2006/table">
            <a:tbl>
              <a:tblPr bandRow="1" firstRow="1">
                <a:noFill/>
                <a:tableStyleId>{4A843381-55BB-4712-BB0C-B8A37DB1063F}</a:tableStyleId>
              </a:tblPr>
              <a:tblGrid>
                <a:gridCol w="957950"/>
                <a:gridCol w="957950"/>
                <a:gridCol w="957950"/>
                <a:gridCol w="957950"/>
                <a:gridCol w="957950"/>
                <a:gridCol w="957950"/>
                <a:gridCol w="957950"/>
              </a:tblGrid>
              <a:tr h="914400">
                <a:tc>
                  <a:txBody>
                    <a:bodyPr>
                      <a:noAutofit/>
                    </a:bodyPr>
                    <a:lstStyle/>
                    <a:p>
                      <a:pPr indent="0" lvl="0" marL="0" marR="0" rtl="0" algn="ctr">
                        <a:spcBef>
                          <a:spcPts val="0"/>
                        </a:spcBef>
                        <a:buSzPct val="25000"/>
                        <a:buNone/>
                      </a:pPr>
                      <a:r>
                        <a:rPr lang="en-US" sz="4800" u="none" cap="none" strike="noStrike">
                          <a:solidFill>
                            <a:schemeClr val="dk1"/>
                          </a:solidFill>
                        </a:rPr>
                        <a:t>Q</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U</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E</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D</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Ê</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M</a:t>
                      </a:r>
                    </a:p>
                  </a:txBody>
                  <a:tcPr marT="45725" marB="45725" marR="91450" marL="91450">
                    <a:solidFill>
                      <a:srgbClr val="FDE9D8"/>
                    </a:solidFill>
                  </a:tcPr>
                </a:tc>
              </a:tr>
            </a:tbl>
          </a:graphicData>
        </a:graphic>
      </p:graphicFrame>
      <p:sp>
        <p:nvSpPr>
          <p:cNvPr id="672" name="Shape 672"/>
          <p:cNvSpPr/>
          <p:nvPr/>
        </p:nvSpPr>
        <p:spPr>
          <a:xfrm>
            <a:off x="79503" y="5564141"/>
            <a:ext cx="1792478"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15 </a:t>
            </a:r>
          </a:p>
        </p:txBody>
      </p:sp>
      <p:pic>
        <p:nvPicPr>
          <p:cNvPr id="673" name="Shape 673"/>
          <p:cNvPicPr preferRelativeResize="0"/>
          <p:nvPr/>
        </p:nvPicPr>
        <p:blipFill rotWithShape="1">
          <a:blip r:embed="rId5">
            <a:alphaModFix/>
          </a:blip>
          <a:srcRect b="0" l="0" r="0" t="0"/>
          <a:stretch/>
        </p:blipFill>
        <p:spPr>
          <a:xfrm>
            <a:off x="4038600" y="3776742"/>
            <a:ext cx="850584" cy="944619"/>
          </a:xfrm>
          <a:prstGeom prst="rect">
            <a:avLst/>
          </a:prstGeom>
          <a:noFill/>
          <a:ln>
            <a:noFill/>
          </a:ln>
        </p:spPr>
      </p:pic>
      <p:pic>
        <p:nvPicPr>
          <p:cNvPr id="674" name="Shape 674"/>
          <p:cNvPicPr preferRelativeResize="0"/>
          <p:nvPr/>
        </p:nvPicPr>
        <p:blipFill rotWithShape="1">
          <a:blip r:embed="rId5">
            <a:alphaModFix/>
          </a:blip>
          <a:srcRect b="0" l="0" r="0" t="0"/>
          <a:stretch/>
        </p:blipFill>
        <p:spPr>
          <a:xfrm>
            <a:off x="5079817" y="3776744"/>
            <a:ext cx="850584" cy="944619"/>
          </a:xfrm>
          <a:prstGeom prst="rect">
            <a:avLst/>
          </a:prstGeom>
          <a:noFill/>
          <a:ln>
            <a:noFill/>
          </a:ln>
        </p:spPr>
      </p:pic>
      <p:pic>
        <p:nvPicPr>
          <p:cNvPr id="675" name="Shape 675"/>
          <p:cNvPicPr preferRelativeResize="0"/>
          <p:nvPr/>
        </p:nvPicPr>
        <p:blipFill rotWithShape="1">
          <a:blip r:embed="rId5">
            <a:alphaModFix/>
          </a:blip>
          <a:srcRect b="0" l="0" r="0" t="0"/>
          <a:stretch/>
        </p:blipFill>
        <p:spPr>
          <a:xfrm>
            <a:off x="1147729" y="3776739"/>
            <a:ext cx="850584" cy="9446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pic>
        <p:nvPicPr>
          <p:cNvPr id="680" name="Shape 680"/>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H_4.jpg" id="681" name="Shape 681"/>
          <p:cNvPicPr preferRelativeResize="0"/>
          <p:nvPr/>
        </p:nvPicPr>
        <p:blipFill rotWithShape="1">
          <a:blip r:embed="rId4">
            <a:alphaModFix/>
          </a:blip>
          <a:srcRect b="0" l="0" r="0" t="0"/>
          <a:stretch/>
        </p:blipFill>
        <p:spPr>
          <a:xfrm>
            <a:off x="4191000" y="258984"/>
            <a:ext cx="4192929" cy="3170014"/>
          </a:xfrm>
          <a:prstGeom prst="round2DiagRect">
            <a:avLst>
              <a:gd fmla="val 16667" name="adj1"/>
              <a:gd fmla="val 30871" name="adj2"/>
            </a:avLst>
          </a:prstGeom>
          <a:noFill/>
          <a:ln cap="sq" cmpd="sng" w="88900">
            <a:solidFill>
              <a:srgbClr val="FFFFFF"/>
            </a:solidFill>
            <a:prstDash val="solid"/>
            <a:miter/>
            <a:headEnd len="med" w="med" type="none"/>
            <a:tailEnd len="med" w="med" type="none"/>
          </a:ln>
        </p:spPr>
      </p:pic>
      <p:sp>
        <p:nvSpPr>
          <p:cNvPr id="682" name="Shape 682"/>
          <p:cNvSpPr/>
          <p:nvPr/>
        </p:nvSpPr>
        <p:spPr>
          <a:xfrm>
            <a:off x="1956000" y="5628619"/>
            <a:ext cx="18473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002060"/>
              </a:solidFill>
              <a:latin typeface="Calibri"/>
              <a:ea typeface="Calibri"/>
              <a:cs typeface="Calibri"/>
              <a:sym typeface="Calibri"/>
            </a:endParaRPr>
          </a:p>
        </p:txBody>
      </p:sp>
      <p:sp>
        <p:nvSpPr>
          <p:cNvPr id="683" name="Shape 683"/>
          <p:cNvSpPr/>
          <p:nvPr/>
        </p:nvSpPr>
        <p:spPr>
          <a:xfrm>
            <a:off x="1930036" y="5074621"/>
            <a:ext cx="629956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000" u="none" cap="none" strike="noStrike">
                <a:solidFill>
                  <a:srgbClr val="FFFFFF"/>
                </a:solidFill>
                <a:latin typeface="Times New Roman"/>
                <a:ea typeface="Times New Roman"/>
                <a:cs typeface="Times New Roman"/>
                <a:sym typeface="Times New Roman"/>
              </a:rPr>
              <a:t>NẾU CHỈ CÓ MỘT QUE DIÊM, </a:t>
            </a:r>
            <a:br>
              <a:rPr b="0" i="0" lang="en-US" sz="2000" u="none" cap="none" strike="noStrike">
                <a:solidFill>
                  <a:srgbClr val="FFFFFF"/>
                </a:solidFill>
                <a:latin typeface="Times New Roman"/>
                <a:ea typeface="Times New Roman"/>
                <a:cs typeface="Times New Roman"/>
                <a:sym typeface="Times New Roman"/>
              </a:rPr>
            </a:br>
            <a:r>
              <a:rPr b="0" i="0" lang="en-US" sz="2000" u="none" cap="none" strike="noStrike">
                <a:solidFill>
                  <a:srgbClr val="FFFFFF"/>
                </a:solidFill>
                <a:latin typeface="Times New Roman"/>
                <a:ea typeface="Times New Roman"/>
                <a:cs typeface="Times New Roman"/>
                <a:sym typeface="Times New Roman"/>
              </a:rPr>
              <a:t>TRONG MỘT NGÀY  MÙA ĐÔNG GIÁ RÉT, </a:t>
            </a:r>
            <a:br>
              <a:rPr b="0" i="0" lang="en-US" sz="2000" u="none" cap="none" strike="noStrike">
                <a:solidFill>
                  <a:srgbClr val="FFFFFF"/>
                </a:solidFill>
                <a:latin typeface="Times New Roman"/>
                <a:ea typeface="Times New Roman"/>
                <a:cs typeface="Times New Roman"/>
                <a:sym typeface="Times New Roman"/>
              </a:rPr>
            </a:br>
            <a:r>
              <a:rPr b="0" i="0" lang="en-US" sz="2000" u="none" cap="none" strike="noStrike">
                <a:solidFill>
                  <a:srgbClr val="FFFFFF"/>
                </a:solidFill>
                <a:latin typeface="Times New Roman"/>
                <a:ea typeface="Times New Roman"/>
                <a:cs typeface="Times New Roman"/>
                <a:sym typeface="Times New Roman"/>
              </a:rPr>
              <a:t>BẠN BƯỚC VÀO CĂN PHÒNG CÓ MỘT CÂY ĐÈN, </a:t>
            </a:r>
            <a:br>
              <a:rPr b="0" i="0" lang="en-US" sz="2000" u="none" cap="none" strike="noStrike">
                <a:solidFill>
                  <a:srgbClr val="FFFFFF"/>
                </a:solidFill>
                <a:latin typeface="Times New Roman"/>
                <a:ea typeface="Times New Roman"/>
                <a:cs typeface="Times New Roman"/>
                <a:sym typeface="Times New Roman"/>
              </a:rPr>
            </a:br>
            <a:r>
              <a:rPr b="0" i="0" lang="en-US" sz="2000" u="none" cap="none" strike="noStrike">
                <a:solidFill>
                  <a:srgbClr val="FFFFFF"/>
                </a:solidFill>
                <a:latin typeface="Times New Roman"/>
                <a:ea typeface="Times New Roman"/>
                <a:cs typeface="Times New Roman"/>
                <a:sym typeface="Times New Roman"/>
              </a:rPr>
              <a:t>MỘT BẾP DẦU VÀ MỘT BẾP CỦI, BẠN THẮP GÌ TRƯỚC TIÊN?</a:t>
            </a:r>
          </a:p>
        </p:txBody>
      </p:sp>
      <p:graphicFrame>
        <p:nvGraphicFramePr>
          <p:cNvPr id="684" name="Shape 684"/>
          <p:cNvGraphicFramePr/>
          <p:nvPr/>
        </p:nvGraphicFramePr>
        <p:xfrm>
          <a:off x="108531" y="3886200"/>
          <a:ext cx="3000000" cy="3000000"/>
        </p:xfrm>
        <a:graphic>
          <a:graphicData uri="http://schemas.openxmlformats.org/drawingml/2006/table">
            <a:tbl>
              <a:tblPr bandRow="1" firstRow="1">
                <a:noFill/>
                <a:tableStyleId>{4A843381-55BB-4712-BB0C-B8A37DB1063F}</a:tableStyleId>
              </a:tblPr>
              <a:tblGrid>
                <a:gridCol w="957950"/>
                <a:gridCol w="957950"/>
                <a:gridCol w="957950"/>
                <a:gridCol w="957950"/>
                <a:gridCol w="957950"/>
                <a:gridCol w="957950"/>
                <a:gridCol w="957950"/>
              </a:tblGrid>
              <a:tr h="914400">
                <a:tc>
                  <a:txBody>
                    <a:bodyPr>
                      <a:noAutofit/>
                    </a:bodyPr>
                    <a:lstStyle/>
                    <a:p>
                      <a:pPr indent="0" lvl="0" marL="0" marR="0" rtl="0" algn="ctr">
                        <a:spcBef>
                          <a:spcPts val="0"/>
                        </a:spcBef>
                        <a:buSzPct val="25000"/>
                        <a:buNone/>
                      </a:pPr>
                      <a:r>
                        <a:rPr lang="en-US" sz="4800" u="none" cap="none" strike="noStrike">
                          <a:solidFill>
                            <a:schemeClr val="dk1"/>
                          </a:solidFill>
                        </a:rPr>
                        <a:t>Q</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U</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E</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D</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I</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Ê</a:t>
                      </a:r>
                    </a:p>
                  </a:txBody>
                  <a:tcPr marT="45725" marB="45725" marR="91450" marL="91450">
                    <a:solidFill>
                      <a:srgbClr val="FDE9D8"/>
                    </a:solidFill>
                  </a:tcPr>
                </a:tc>
                <a:tc>
                  <a:txBody>
                    <a:bodyPr>
                      <a:noAutofit/>
                    </a:bodyPr>
                    <a:lstStyle/>
                    <a:p>
                      <a:pPr indent="0" lvl="0" marL="0" marR="0" rtl="0" algn="ctr">
                        <a:spcBef>
                          <a:spcPts val="0"/>
                        </a:spcBef>
                        <a:buSzPct val="25000"/>
                        <a:buNone/>
                      </a:pPr>
                      <a:r>
                        <a:rPr lang="en-US" sz="4800" u="none" cap="none" strike="noStrike">
                          <a:solidFill>
                            <a:schemeClr val="dk1"/>
                          </a:solidFill>
                        </a:rPr>
                        <a:t>M</a:t>
                      </a:r>
                    </a:p>
                  </a:txBody>
                  <a:tcPr marT="45725" marB="45725" marR="91450" marL="91450">
                    <a:solidFill>
                      <a:srgbClr val="FDE9D8"/>
                    </a:solidFill>
                  </a:tcPr>
                </a:tc>
              </a:tr>
            </a:tbl>
          </a:graphicData>
        </a:graphic>
      </p:graphicFrame>
      <p:sp>
        <p:nvSpPr>
          <p:cNvPr id="685" name="Shape 685"/>
          <p:cNvSpPr/>
          <p:nvPr/>
        </p:nvSpPr>
        <p:spPr>
          <a:xfrm>
            <a:off x="79503" y="5564141"/>
            <a:ext cx="1792478"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15 </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pic>
        <p:nvPicPr>
          <p:cNvPr id="690" name="Shape 690"/>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691" name="Shape 691"/>
          <p:cNvSpPr/>
          <p:nvPr/>
        </p:nvSpPr>
        <p:spPr>
          <a:xfrm>
            <a:off x="2002974" y="5029200"/>
            <a:ext cx="5791200" cy="1785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200" u="none" cap="none" strike="noStrike">
                <a:solidFill>
                  <a:schemeClr val="lt1"/>
                </a:solidFill>
                <a:latin typeface="Times New Roman"/>
                <a:ea typeface="Times New Roman"/>
                <a:cs typeface="Times New Roman"/>
                <a:sym typeface="Times New Roman"/>
              </a:rPr>
              <a:t>CÓ 1 CON TRÂU, ĐẦU NÓ THÌ HƯỚNG VỀ HƯỚNG MẶT TRỜI MỌC, NÓ QUAY TRÁI 2 VÒNG SAU ĐÓ QUAY NGƯỢC LẠI SAU ĐÓ LẠI QUAY PHẢI HAY VÒNG HỎI CÁI ĐUÔI CỦA NÓ CHỈ HƯỚNG NÀO?</a:t>
            </a:r>
          </a:p>
        </p:txBody>
      </p:sp>
      <p:pic>
        <p:nvPicPr>
          <p:cNvPr descr="1337929042-con-trau-la-HOI-QUAN-CUOI.jpg" id="692" name="Shape 692"/>
          <p:cNvPicPr preferRelativeResize="0"/>
          <p:nvPr/>
        </p:nvPicPr>
        <p:blipFill rotWithShape="1">
          <a:blip r:embed="rId4">
            <a:alphaModFix/>
          </a:blip>
          <a:srcRect b="0" l="0" r="0" t="0"/>
          <a:stretch/>
        </p:blipFill>
        <p:spPr>
          <a:xfrm>
            <a:off x="4898573" y="533400"/>
            <a:ext cx="3268743" cy="2447925"/>
          </a:xfrm>
          <a:prstGeom prst="roundRect">
            <a:avLst>
              <a:gd fmla="val 8594" name="adj"/>
            </a:avLst>
          </a:prstGeom>
          <a:solidFill>
            <a:srgbClr val="EEEEEE"/>
          </a:solidFill>
          <a:ln>
            <a:noFill/>
          </a:ln>
        </p:spPr>
      </p:pic>
      <p:graphicFrame>
        <p:nvGraphicFramePr>
          <p:cNvPr id="693" name="Shape 693"/>
          <p:cNvGraphicFramePr/>
          <p:nvPr/>
        </p:nvGraphicFramePr>
        <p:xfrm>
          <a:off x="0" y="3447141"/>
          <a:ext cx="3000000" cy="3000000"/>
        </p:xfrm>
        <a:graphic>
          <a:graphicData uri="http://schemas.openxmlformats.org/drawingml/2006/table">
            <a:tbl>
              <a:tblPr bandRow="1" firstRow="1">
                <a:noFill/>
                <a:tableStyleId>{4A843381-55BB-4712-BB0C-B8A37DB1063F}</a:tableStyleId>
              </a:tblPr>
              <a:tblGrid>
                <a:gridCol w="928700"/>
                <a:gridCol w="928700"/>
                <a:gridCol w="928700"/>
                <a:gridCol w="928700"/>
                <a:gridCol w="928700"/>
                <a:gridCol w="928700"/>
                <a:gridCol w="928700"/>
                <a:gridCol w="928700"/>
              </a:tblGrid>
              <a:tr h="104255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Ấ</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T</a:t>
                      </a:r>
                    </a:p>
                  </a:txBody>
                  <a:tcPr marT="45725" marB="45725" marR="91450" marL="91450"/>
                </a:tc>
              </a:tr>
            </a:tbl>
          </a:graphicData>
        </a:graphic>
      </p:graphicFrame>
      <p:sp>
        <p:nvSpPr>
          <p:cNvPr id="694" name="Shape 694"/>
          <p:cNvSpPr/>
          <p:nvPr/>
        </p:nvSpPr>
        <p:spPr>
          <a:xfrm>
            <a:off x="-3629" y="5552419"/>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16</a:t>
            </a:r>
          </a:p>
        </p:txBody>
      </p:sp>
      <p:pic>
        <p:nvPicPr>
          <p:cNvPr id="695" name="Shape 695"/>
          <p:cNvPicPr preferRelativeResize="0"/>
          <p:nvPr/>
        </p:nvPicPr>
        <p:blipFill rotWithShape="1">
          <a:blip r:embed="rId5">
            <a:alphaModFix/>
          </a:blip>
          <a:srcRect b="0" l="0" r="0" t="0"/>
          <a:stretch/>
        </p:blipFill>
        <p:spPr>
          <a:xfrm>
            <a:off x="7158" y="3276600"/>
            <a:ext cx="945975" cy="1050294"/>
          </a:xfrm>
          <a:prstGeom prst="rect">
            <a:avLst/>
          </a:prstGeom>
          <a:noFill/>
          <a:ln>
            <a:noFill/>
          </a:ln>
        </p:spPr>
      </p:pic>
      <p:pic>
        <p:nvPicPr>
          <p:cNvPr id="696" name="Shape 696"/>
          <p:cNvPicPr preferRelativeResize="0"/>
          <p:nvPr/>
        </p:nvPicPr>
        <p:blipFill rotWithShape="1">
          <a:blip r:embed="rId5">
            <a:alphaModFix/>
          </a:blip>
          <a:srcRect b="0" l="0" r="0" t="0"/>
          <a:stretch/>
        </p:blipFill>
        <p:spPr>
          <a:xfrm>
            <a:off x="2749041" y="3276600"/>
            <a:ext cx="945975" cy="1050294"/>
          </a:xfrm>
          <a:prstGeom prst="rect">
            <a:avLst/>
          </a:prstGeom>
          <a:noFill/>
          <a:ln>
            <a:noFill/>
          </a:ln>
        </p:spPr>
      </p:pic>
      <p:pic>
        <p:nvPicPr>
          <p:cNvPr id="697" name="Shape 697"/>
          <p:cNvPicPr preferRelativeResize="0"/>
          <p:nvPr/>
        </p:nvPicPr>
        <p:blipFill rotWithShape="1">
          <a:blip r:embed="rId5">
            <a:alphaModFix/>
          </a:blip>
          <a:srcRect b="0" l="0" r="0" t="0"/>
          <a:stretch/>
        </p:blipFill>
        <p:spPr>
          <a:xfrm>
            <a:off x="3695017" y="3276600"/>
            <a:ext cx="945975" cy="1050294"/>
          </a:xfrm>
          <a:prstGeom prst="rect">
            <a:avLst/>
          </a:prstGeom>
          <a:noFill/>
          <a:ln>
            <a:noFill/>
          </a:ln>
        </p:spPr>
      </p:pic>
      <p:pic>
        <p:nvPicPr>
          <p:cNvPr id="698" name="Shape 698"/>
          <p:cNvPicPr preferRelativeResize="0"/>
          <p:nvPr/>
        </p:nvPicPr>
        <p:blipFill rotWithShape="1">
          <a:blip r:embed="rId5">
            <a:alphaModFix/>
          </a:blip>
          <a:srcRect b="0" l="0" r="0" t="0"/>
          <a:stretch/>
        </p:blipFill>
        <p:spPr>
          <a:xfrm>
            <a:off x="4640992" y="3276600"/>
            <a:ext cx="945975" cy="1050294"/>
          </a:xfrm>
          <a:prstGeom prst="rect">
            <a:avLst/>
          </a:prstGeom>
          <a:noFill/>
          <a:ln>
            <a:noFill/>
          </a:ln>
        </p:spPr>
      </p:pic>
      <p:pic>
        <p:nvPicPr>
          <p:cNvPr id="699" name="Shape 699"/>
          <p:cNvPicPr preferRelativeResize="0"/>
          <p:nvPr/>
        </p:nvPicPr>
        <p:blipFill rotWithShape="1">
          <a:blip r:embed="rId5">
            <a:alphaModFix/>
          </a:blip>
          <a:srcRect b="0" l="0" r="0" t="0"/>
          <a:stretch/>
        </p:blipFill>
        <p:spPr>
          <a:xfrm>
            <a:off x="5586969" y="3276600"/>
            <a:ext cx="945975" cy="1050294"/>
          </a:xfrm>
          <a:prstGeom prst="rect">
            <a:avLst/>
          </a:prstGeom>
          <a:noFill/>
          <a:ln>
            <a:noFill/>
          </a:ln>
        </p:spPr>
      </p:pic>
      <p:pic>
        <p:nvPicPr>
          <p:cNvPr id="700" name="Shape 700"/>
          <p:cNvPicPr preferRelativeResize="0"/>
          <p:nvPr/>
        </p:nvPicPr>
        <p:blipFill rotWithShape="1">
          <a:blip r:embed="rId5">
            <a:alphaModFix/>
          </a:blip>
          <a:srcRect b="0" l="0" r="0" t="0"/>
          <a:stretch/>
        </p:blipFill>
        <p:spPr>
          <a:xfrm>
            <a:off x="6511173" y="3276600"/>
            <a:ext cx="945975" cy="1050294"/>
          </a:xfrm>
          <a:prstGeom prst="rect">
            <a:avLst/>
          </a:prstGeom>
          <a:noFill/>
          <a:ln>
            <a:noFill/>
          </a:ln>
        </p:spPr>
      </p:pic>
      <p:pic>
        <p:nvPicPr>
          <p:cNvPr id="701" name="Shape 701"/>
          <p:cNvPicPr preferRelativeResize="0"/>
          <p:nvPr/>
        </p:nvPicPr>
        <p:blipFill rotWithShape="1">
          <a:blip r:embed="rId5">
            <a:alphaModFix/>
          </a:blip>
          <a:srcRect b="0" l="0" r="0" t="0"/>
          <a:stretch/>
        </p:blipFill>
        <p:spPr>
          <a:xfrm>
            <a:off x="833454" y="3276600"/>
            <a:ext cx="945975" cy="1050294"/>
          </a:xfrm>
          <a:prstGeom prst="rect">
            <a:avLst/>
          </a:prstGeom>
          <a:noFill/>
          <a:ln>
            <a:noFill/>
          </a:ln>
        </p:spPr>
      </p:pic>
      <p:pic>
        <p:nvPicPr>
          <p:cNvPr id="702" name="Shape 702"/>
          <p:cNvPicPr preferRelativeResize="0"/>
          <p:nvPr/>
        </p:nvPicPr>
        <p:blipFill rotWithShape="1">
          <a:blip r:embed="rId5">
            <a:alphaModFix/>
          </a:blip>
          <a:srcRect b="0" l="0" r="0" t="0"/>
          <a:stretch/>
        </p:blipFill>
        <p:spPr>
          <a:xfrm>
            <a:off x="1803065" y="3276600"/>
            <a:ext cx="945975" cy="10502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6" name="Shape 706"/>
        <p:cNvGrpSpPr/>
        <p:nvPr/>
      </p:nvGrpSpPr>
      <p:grpSpPr>
        <a:xfrm>
          <a:off x="0" y="0"/>
          <a:ext cx="0" cy="0"/>
          <a:chOff x="0" y="0"/>
          <a:chExt cx="0" cy="0"/>
        </a:xfrm>
      </p:grpSpPr>
      <p:pic>
        <p:nvPicPr>
          <p:cNvPr id="707" name="Shape 70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708" name="Shape 708"/>
          <p:cNvSpPr/>
          <p:nvPr/>
        </p:nvSpPr>
        <p:spPr>
          <a:xfrm>
            <a:off x="2002974" y="5029200"/>
            <a:ext cx="5791200" cy="1785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200" u="none" cap="none" strike="noStrike">
                <a:solidFill>
                  <a:schemeClr val="lt1"/>
                </a:solidFill>
                <a:latin typeface="Times New Roman"/>
                <a:ea typeface="Times New Roman"/>
                <a:cs typeface="Times New Roman"/>
                <a:sym typeface="Times New Roman"/>
              </a:rPr>
              <a:t>CÓ 1 CON TRÂU, ĐẦU NÓ THÌ HƯỚNG VỀ HƯỚNG MẶT TRỜI MỌC, NÓ QUAY TRÁI 2 VÒNG SAU ĐÓ QUAY NGƯỢC LẠI SAU ĐÓ LẠI QUAY PHẢI HAY VÒNG HỎI CÁI ĐUÔI CỦA NÓ CHỈ HƯỚNG NÀO?</a:t>
            </a:r>
          </a:p>
        </p:txBody>
      </p:sp>
      <p:pic>
        <p:nvPicPr>
          <p:cNvPr descr="1337929042-con-trau-la-HOI-QUAN-CUOI.jpg" id="709" name="Shape 709"/>
          <p:cNvPicPr preferRelativeResize="0"/>
          <p:nvPr/>
        </p:nvPicPr>
        <p:blipFill rotWithShape="1">
          <a:blip r:embed="rId4">
            <a:alphaModFix/>
          </a:blip>
          <a:srcRect b="0" l="0" r="0" t="0"/>
          <a:stretch/>
        </p:blipFill>
        <p:spPr>
          <a:xfrm>
            <a:off x="4898573" y="533400"/>
            <a:ext cx="3268743" cy="2447925"/>
          </a:xfrm>
          <a:prstGeom prst="roundRect">
            <a:avLst>
              <a:gd fmla="val 8594" name="adj"/>
            </a:avLst>
          </a:prstGeom>
          <a:solidFill>
            <a:srgbClr val="EEEEEE"/>
          </a:solidFill>
          <a:ln>
            <a:noFill/>
          </a:ln>
        </p:spPr>
      </p:pic>
      <p:graphicFrame>
        <p:nvGraphicFramePr>
          <p:cNvPr id="710" name="Shape 710"/>
          <p:cNvGraphicFramePr/>
          <p:nvPr/>
        </p:nvGraphicFramePr>
        <p:xfrm>
          <a:off x="0" y="3447141"/>
          <a:ext cx="3000000" cy="3000000"/>
        </p:xfrm>
        <a:graphic>
          <a:graphicData uri="http://schemas.openxmlformats.org/drawingml/2006/table">
            <a:tbl>
              <a:tblPr bandRow="1" firstRow="1">
                <a:noFill/>
                <a:tableStyleId>{4A843381-55BB-4712-BB0C-B8A37DB1063F}</a:tableStyleId>
              </a:tblPr>
              <a:tblGrid>
                <a:gridCol w="928700"/>
                <a:gridCol w="928700"/>
                <a:gridCol w="928700"/>
                <a:gridCol w="928700"/>
                <a:gridCol w="928700"/>
                <a:gridCol w="928700"/>
                <a:gridCol w="928700"/>
                <a:gridCol w="928700"/>
              </a:tblGrid>
              <a:tr h="104255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Ấ</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T</a:t>
                      </a:r>
                    </a:p>
                  </a:txBody>
                  <a:tcPr marT="45725" marB="45725" marR="91450" marL="91450"/>
                </a:tc>
              </a:tr>
            </a:tbl>
          </a:graphicData>
        </a:graphic>
      </p:graphicFrame>
      <p:sp>
        <p:nvSpPr>
          <p:cNvPr id="711" name="Shape 711"/>
          <p:cNvSpPr/>
          <p:nvPr/>
        </p:nvSpPr>
        <p:spPr>
          <a:xfrm>
            <a:off x="-3629" y="5552419"/>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16</a:t>
            </a:r>
          </a:p>
        </p:txBody>
      </p:sp>
      <p:pic>
        <p:nvPicPr>
          <p:cNvPr id="712" name="Shape 712"/>
          <p:cNvPicPr preferRelativeResize="0"/>
          <p:nvPr/>
        </p:nvPicPr>
        <p:blipFill rotWithShape="1">
          <a:blip r:embed="rId5">
            <a:alphaModFix/>
          </a:blip>
          <a:srcRect b="0" l="0" r="0" t="0"/>
          <a:stretch/>
        </p:blipFill>
        <p:spPr>
          <a:xfrm>
            <a:off x="2749041" y="3276600"/>
            <a:ext cx="945975" cy="1050294"/>
          </a:xfrm>
          <a:prstGeom prst="rect">
            <a:avLst/>
          </a:prstGeom>
          <a:noFill/>
          <a:ln>
            <a:noFill/>
          </a:ln>
        </p:spPr>
      </p:pic>
      <p:pic>
        <p:nvPicPr>
          <p:cNvPr id="713" name="Shape 713"/>
          <p:cNvPicPr preferRelativeResize="0"/>
          <p:nvPr/>
        </p:nvPicPr>
        <p:blipFill rotWithShape="1">
          <a:blip r:embed="rId5">
            <a:alphaModFix/>
          </a:blip>
          <a:srcRect b="0" l="0" r="0" t="0"/>
          <a:stretch/>
        </p:blipFill>
        <p:spPr>
          <a:xfrm>
            <a:off x="3695017" y="3276600"/>
            <a:ext cx="945975" cy="1050294"/>
          </a:xfrm>
          <a:prstGeom prst="rect">
            <a:avLst/>
          </a:prstGeom>
          <a:noFill/>
          <a:ln>
            <a:noFill/>
          </a:ln>
        </p:spPr>
      </p:pic>
      <p:pic>
        <p:nvPicPr>
          <p:cNvPr id="714" name="Shape 714"/>
          <p:cNvPicPr preferRelativeResize="0"/>
          <p:nvPr/>
        </p:nvPicPr>
        <p:blipFill rotWithShape="1">
          <a:blip r:embed="rId5">
            <a:alphaModFix/>
          </a:blip>
          <a:srcRect b="0" l="0" r="0" t="0"/>
          <a:stretch/>
        </p:blipFill>
        <p:spPr>
          <a:xfrm>
            <a:off x="4640992" y="3276600"/>
            <a:ext cx="945975" cy="1050294"/>
          </a:xfrm>
          <a:prstGeom prst="rect">
            <a:avLst/>
          </a:prstGeom>
          <a:noFill/>
          <a:ln>
            <a:noFill/>
          </a:ln>
        </p:spPr>
      </p:pic>
      <p:pic>
        <p:nvPicPr>
          <p:cNvPr id="715" name="Shape 715"/>
          <p:cNvPicPr preferRelativeResize="0"/>
          <p:nvPr/>
        </p:nvPicPr>
        <p:blipFill rotWithShape="1">
          <a:blip r:embed="rId5">
            <a:alphaModFix/>
          </a:blip>
          <a:srcRect b="0" l="0" r="0" t="0"/>
          <a:stretch/>
        </p:blipFill>
        <p:spPr>
          <a:xfrm>
            <a:off x="6511173" y="3276600"/>
            <a:ext cx="945975" cy="1050294"/>
          </a:xfrm>
          <a:prstGeom prst="rect">
            <a:avLst/>
          </a:prstGeom>
          <a:noFill/>
          <a:ln>
            <a:noFill/>
          </a:ln>
        </p:spPr>
      </p:pic>
      <p:pic>
        <p:nvPicPr>
          <p:cNvPr id="716" name="Shape 716"/>
          <p:cNvPicPr preferRelativeResize="0"/>
          <p:nvPr/>
        </p:nvPicPr>
        <p:blipFill rotWithShape="1">
          <a:blip r:embed="rId5">
            <a:alphaModFix/>
          </a:blip>
          <a:srcRect b="0" l="0" r="0" t="0"/>
          <a:stretch/>
        </p:blipFill>
        <p:spPr>
          <a:xfrm>
            <a:off x="833454" y="3276600"/>
            <a:ext cx="945975" cy="10502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pic>
        <p:nvPicPr>
          <p:cNvPr id="721" name="Shape 721"/>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722" name="Shape 722"/>
          <p:cNvSpPr/>
          <p:nvPr/>
        </p:nvSpPr>
        <p:spPr>
          <a:xfrm>
            <a:off x="2002974" y="5029200"/>
            <a:ext cx="5791200" cy="1785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200" u="none" cap="none" strike="noStrike">
                <a:solidFill>
                  <a:schemeClr val="lt1"/>
                </a:solidFill>
                <a:latin typeface="Times New Roman"/>
                <a:ea typeface="Times New Roman"/>
                <a:cs typeface="Times New Roman"/>
                <a:sym typeface="Times New Roman"/>
              </a:rPr>
              <a:t>CÓ 1 CON TRÂU, ĐẦU NÓ THÌ HƯỚNG VỀ HƯỚNG MẶT TRỜI MỌC, NÓ QUAY TRÁI 2 VÒNG SAU ĐÓ QUAY NGƯỢC LẠI SAU ĐÓ LẠI QUAY PHẢI HAY VÒNG HỎI CÁI ĐUÔI CỦA NÓ CHỈ HƯỚNG NÀO?</a:t>
            </a:r>
          </a:p>
        </p:txBody>
      </p:sp>
      <p:pic>
        <p:nvPicPr>
          <p:cNvPr descr="1337929042-con-trau-la-HOI-QUAN-CUOI.jpg" id="723" name="Shape 723"/>
          <p:cNvPicPr preferRelativeResize="0"/>
          <p:nvPr/>
        </p:nvPicPr>
        <p:blipFill rotWithShape="1">
          <a:blip r:embed="rId4">
            <a:alphaModFix/>
          </a:blip>
          <a:srcRect b="0" l="0" r="0" t="0"/>
          <a:stretch/>
        </p:blipFill>
        <p:spPr>
          <a:xfrm>
            <a:off x="4898573" y="533400"/>
            <a:ext cx="3268743" cy="2447925"/>
          </a:xfrm>
          <a:prstGeom prst="roundRect">
            <a:avLst>
              <a:gd fmla="val 8594" name="adj"/>
            </a:avLst>
          </a:prstGeom>
          <a:solidFill>
            <a:srgbClr val="EEEEEE"/>
          </a:solidFill>
          <a:ln>
            <a:noFill/>
          </a:ln>
        </p:spPr>
      </p:pic>
      <p:graphicFrame>
        <p:nvGraphicFramePr>
          <p:cNvPr id="724" name="Shape 724"/>
          <p:cNvGraphicFramePr/>
          <p:nvPr/>
        </p:nvGraphicFramePr>
        <p:xfrm>
          <a:off x="0" y="3447141"/>
          <a:ext cx="3000000" cy="3000000"/>
        </p:xfrm>
        <a:graphic>
          <a:graphicData uri="http://schemas.openxmlformats.org/drawingml/2006/table">
            <a:tbl>
              <a:tblPr bandRow="1" firstRow="1">
                <a:noFill/>
                <a:tableStyleId>{4A843381-55BB-4712-BB0C-B8A37DB1063F}</a:tableStyleId>
              </a:tblPr>
              <a:tblGrid>
                <a:gridCol w="928700"/>
                <a:gridCol w="928700"/>
                <a:gridCol w="928700"/>
                <a:gridCol w="928700"/>
                <a:gridCol w="928700"/>
                <a:gridCol w="928700"/>
                <a:gridCol w="928700"/>
                <a:gridCol w="928700"/>
              </a:tblGrid>
              <a:tr h="104255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Ấ</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T</a:t>
                      </a:r>
                    </a:p>
                  </a:txBody>
                  <a:tcPr marT="45725" marB="45725" marR="91450" marL="91450"/>
                </a:tc>
              </a:tr>
            </a:tbl>
          </a:graphicData>
        </a:graphic>
      </p:graphicFrame>
      <p:sp>
        <p:nvSpPr>
          <p:cNvPr id="725" name="Shape 725"/>
          <p:cNvSpPr/>
          <p:nvPr/>
        </p:nvSpPr>
        <p:spPr>
          <a:xfrm>
            <a:off x="-3629" y="5552419"/>
            <a:ext cx="176202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16</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pic>
        <p:nvPicPr>
          <p:cNvPr id="142" name="Shape 142"/>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ps3.jpg" id="143" name="Shape 143"/>
          <p:cNvPicPr preferRelativeResize="0"/>
          <p:nvPr/>
        </p:nvPicPr>
        <p:blipFill rotWithShape="1">
          <a:blip r:embed="rId4">
            <a:alphaModFix/>
          </a:blip>
          <a:srcRect b="0" l="0" r="0" t="0"/>
          <a:stretch/>
        </p:blipFill>
        <p:spPr>
          <a:xfrm>
            <a:off x="3048000" y="457200"/>
            <a:ext cx="3200399" cy="3112388"/>
          </a:xfrm>
          <a:prstGeom prst="rect">
            <a:avLst/>
          </a:prstGeom>
          <a:noFill/>
          <a:ln>
            <a:noFill/>
          </a:ln>
        </p:spPr>
      </p:pic>
      <p:graphicFrame>
        <p:nvGraphicFramePr>
          <p:cNvPr id="144" name="Shape 144"/>
          <p:cNvGraphicFramePr/>
          <p:nvPr/>
        </p:nvGraphicFramePr>
        <p:xfrm>
          <a:off x="2171700" y="3810000"/>
          <a:ext cx="3000000" cy="3000000"/>
        </p:xfrm>
        <a:graphic>
          <a:graphicData uri="http://schemas.openxmlformats.org/drawingml/2006/table">
            <a:tbl>
              <a:tblPr bandRow="1" firstRow="1">
                <a:noFill/>
                <a:tableStyleId>{4A843381-55BB-4712-BB0C-B8A37DB1063F}</a:tableStyleId>
              </a:tblPr>
              <a:tblGrid>
                <a:gridCol w="960125"/>
                <a:gridCol w="960125"/>
                <a:gridCol w="960125"/>
                <a:gridCol w="960125"/>
                <a:gridCol w="960125"/>
              </a:tblGrid>
              <a:tr h="721575">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E</a:t>
                      </a:r>
                    </a:p>
                  </a:txBody>
                  <a:tcPr marT="45725" marB="45725" marR="91450" marL="91450"/>
                </a:tc>
              </a:tr>
            </a:tbl>
          </a:graphicData>
        </a:graphic>
      </p:graphicFrame>
      <p:sp>
        <p:nvSpPr>
          <p:cNvPr id="145" name="Shape 145"/>
          <p:cNvSpPr/>
          <p:nvPr/>
        </p:nvSpPr>
        <p:spPr>
          <a:xfrm>
            <a:off x="1981200" y="5279567"/>
            <a:ext cx="6492965"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TRÒ CHƠI GÌ </a:t>
            </a:r>
            <a:br>
              <a:rPr b="0" i="0" lang="en-US" sz="3200" u="none" cap="none" strike="noStrike">
                <a:solidFill>
                  <a:srgbClr val="FFFFFF"/>
                </a:solidFill>
                <a:latin typeface="Times New Roman"/>
                <a:ea typeface="Times New Roman"/>
                <a:cs typeface="Times New Roman"/>
                <a:sym typeface="Times New Roman"/>
              </a:rPr>
            </a:br>
            <a:r>
              <a:rPr b="0" i="0" lang="en-US" sz="3200" u="none" cap="none" strike="noStrike">
                <a:solidFill>
                  <a:srgbClr val="FFFFFF"/>
                </a:solidFill>
                <a:latin typeface="Times New Roman"/>
                <a:ea typeface="Times New Roman"/>
                <a:cs typeface="Times New Roman"/>
                <a:sym typeface="Times New Roman"/>
              </a:rPr>
              <a:t>CÀNG THẮNG CÀNG THUA?</a:t>
            </a:r>
            <a:br>
              <a:rPr b="0" i="0" lang="en-US" sz="3200" u="none" cap="none" strike="noStrike">
                <a:solidFill>
                  <a:srgbClr val="FFFFFF"/>
                </a:solidFill>
                <a:latin typeface="Times New Roman"/>
                <a:ea typeface="Times New Roman"/>
                <a:cs typeface="Times New Roman"/>
                <a:sym typeface="Times New Roman"/>
              </a:rPr>
            </a:br>
          </a:p>
        </p:txBody>
      </p:sp>
      <p:sp>
        <p:nvSpPr>
          <p:cNvPr id="146" name="Shape 146"/>
          <p:cNvSpPr/>
          <p:nvPr/>
        </p:nvSpPr>
        <p:spPr>
          <a:xfrm>
            <a:off x="145140" y="5548085"/>
            <a:ext cx="180049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CÂU 2: </a:t>
            </a:r>
          </a:p>
        </p:txBody>
      </p:sp>
      <p:pic>
        <p:nvPicPr>
          <p:cNvPr descr="1.png" id="147" name="Shape 147"/>
          <p:cNvPicPr preferRelativeResize="0"/>
          <p:nvPr/>
        </p:nvPicPr>
        <p:blipFill rotWithShape="1">
          <a:blip r:embed="rId5">
            <a:alphaModFix/>
          </a:blip>
          <a:srcRect b="0" l="0" r="0" t="0"/>
          <a:stretch/>
        </p:blipFill>
        <p:spPr>
          <a:xfrm>
            <a:off x="2286000" y="3581400"/>
            <a:ext cx="838198" cy="930864"/>
          </a:xfrm>
          <a:prstGeom prst="roundRect">
            <a:avLst>
              <a:gd fmla="val 16667" name="adj"/>
            </a:avLst>
          </a:prstGeom>
          <a:noFill/>
          <a:ln>
            <a:noFill/>
          </a:ln>
        </p:spPr>
      </p:pic>
      <p:pic>
        <p:nvPicPr>
          <p:cNvPr descr="1.png" id="148" name="Shape 148"/>
          <p:cNvPicPr preferRelativeResize="0"/>
          <p:nvPr/>
        </p:nvPicPr>
        <p:blipFill rotWithShape="1">
          <a:blip r:embed="rId5">
            <a:alphaModFix/>
          </a:blip>
          <a:srcRect b="0" l="0" r="0" t="0"/>
          <a:stretch/>
        </p:blipFill>
        <p:spPr>
          <a:xfrm>
            <a:off x="3200400" y="3581400"/>
            <a:ext cx="838198" cy="930864"/>
          </a:xfrm>
          <a:prstGeom prst="roundRect">
            <a:avLst>
              <a:gd fmla="val 16667" name="adj"/>
            </a:avLst>
          </a:prstGeom>
          <a:noFill/>
          <a:ln>
            <a:noFill/>
          </a:ln>
        </p:spPr>
      </p:pic>
      <p:pic>
        <p:nvPicPr>
          <p:cNvPr descr="1.png" id="149" name="Shape 149"/>
          <p:cNvPicPr preferRelativeResize="0"/>
          <p:nvPr/>
        </p:nvPicPr>
        <p:blipFill rotWithShape="1">
          <a:blip r:embed="rId5">
            <a:alphaModFix/>
          </a:blip>
          <a:srcRect b="0" l="0" r="0" t="0"/>
          <a:stretch/>
        </p:blipFill>
        <p:spPr>
          <a:xfrm>
            <a:off x="4191000" y="3581400"/>
            <a:ext cx="838198" cy="930864"/>
          </a:xfrm>
          <a:prstGeom prst="roundRect">
            <a:avLst>
              <a:gd fmla="val 16667" name="adj"/>
            </a:avLst>
          </a:prstGeom>
          <a:noFill/>
          <a:ln>
            <a:noFill/>
          </a:ln>
        </p:spPr>
      </p:pic>
      <p:pic>
        <p:nvPicPr>
          <p:cNvPr descr="1.png" id="150" name="Shape 150"/>
          <p:cNvPicPr preferRelativeResize="0"/>
          <p:nvPr/>
        </p:nvPicPr>
        <p:blipFill rotWithShape="1">
          <a:blip r:embed="rId5">
            <a:alphaModFix/>
          </a:blip>
          <a:srcRect b="0" l="0" r="0" t="0"/>
          <a:stretch/>
        </p:blipFill>
        <p:spPr>
          <a:xfrm>
            <a:off x="5181600" y="3581400"/>
            <a:ext cx="838198" cy="930864"/>
          </a:xfrm>
          <a:prstGeom prst="roundRect">
            <a:avLst>
              <a:gd fmla="val 16667" name="adj"/>
            </a:avLst>
          </a:prstGeom>
          <a:noFill/>
          <a:ln>
            <a:noFill/>
          </a:ln>
        </p:spPr>
      </p:pic>
      <p:pic>
        <p:nvPicPr>
          <p:cNvPr descr="1.png" id="151" name="Shape 151"/>
          <p:cNvPicPr preferRelativeResize="0"/>
          <p:nvPr/>
        </p:nvPicPr>
        <p:blipFill rotWithShape="1">
          <a:blip r:embed="rId5">
            <a:alphaModFix/>
          </a:blip>
          <a:srcRect b="0" l="0" r="0" t="0"/>
          <a:stretch/>
        </p:blipFill>
        <p:spPr>
          <a:xfrm>
            <a:off x="6172200" y="3581400"/>
            <a:ext cx="838198" cy="930864"/>
          </a:xfrm>
          <a:prstGeom prst="roundRect">
            <a:avLst>
              <a:gd fmla="val 16667" name="adj"/>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pic>
        <p:nvPicPr>
          <p:cNvPr descr="2.jpg" id="730" name="Shape 730"/>
          <p:cNvPicPr preferRelativeResize="0"/>
          <p:nvPr/>
        </p:nvPicPr>
        <p:blipFill rotWithShape="1">
          <a:blip r:embed="rId3">
            <a:alphaModFix/>
          </a:blip>
          <a:srcRect b="0" l="0" r="0" t="0"/>
          <a:stretch/>
        </p:blipFill>
        <p:spPr>
          <a:xfrm>
            <a:off x="0" y="32829"/>
            <a:ext cx="9144000" cy="6792340"/>
          </a:xfrm>
          <a:prstGeom prst="rect">
            <a:avLst/>
          </a:prstGeom>
          <a:noFill/>
          <a:ln>
            <a:noFill/>
          </a:ln>
        </p:spPr>
      </p:pic>
      <p:sp>
        <p:nvSpPr>
          <p:cNvPr id="731" name="Shape 731"/>
          <p:cNvSpPr/>
          <p:nvPr/>
        </p:nvSpPr>
        <p:spPr>
          <a:xfrm>
            <a:off x="2057400" y="5165228"/>
            <a:ext cx="5943599"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38CD5"/>
                </a:solidFill>
                <a:latin typeface="Times New Roman"/>
                <a:ea typeface="Times New Roman"/>
                <a:cs typeface="Times New Roman"/>
                <a:sym typeface="Times New Roman"/>
              </a:rPr>
              <a:t>Có một tàu điện đi về hướng nam,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gió hướng tây bắc.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Vậy khói từ con tàu sẽ theo hướng nào? </a:t>
            </a:r>
            <a:br>
              <a:rPr b="1" i="0" lang="en-US" sz="2600" u="none" cap="none" strike="noStrike">
                <a:solidFill>
                  <a:srgbClr val="538CD5"/>
                </a:solidFill>
                <a:latin typeface="Times New Roman"/>
                <a:ea typeface="Times New Roman"/>
                <a:cs typeface="Times New Roman"/>
                <a:sym typeface="Times New Roman"/>
              </a:rPr>
            </a:br>
          </a:p>
        </p:txBody>
      </p:sp>
      <p:graphicFrame>
        <p:nvGraphicFramePr>
          <p:cNvPr id="732" name="Shape 732"/>
          <p:cNvGraphicFramePr/>
          <p:nvPr/>
        </p:nvGraphicFramePr>
        <p:xfrm>
          <a:off x="0" y="2819400"/>
          <a:ext cx="3000000" cy="3000000"/>
        </p:xfrm>
        <a:graphic>
          <a:graphicData uri="http://schemas.openxmlformats.org/drawingml/2006/table">
            <a:tbl>
              <a:tblPr bandRow="1" firstRow="1">
                <a:noFill/>
                <a:tableStyleId>{4A843381-55BB-4712-BB0C-B8A37DB1063F}</a:tableStyleId>
              </a:tblPr>
              <a:tblGrid>
                <a:gridCol w="829500"/>
                <a:gridCol w="829500"/>
                <a:gridCol w="829500"/>
                <a:gridCol w="829500"/>
                <a:gridCol w="829500"/>
                <a:gridCol w="829500"/>
                <a:gridCol w="829500"/>
                <a:gridCol w="829500"/>
                <a:gridCol w="829500"/>
                <a:gridCol w="829500"/>
                <a:gridCol w="829500"/>
              </a:tblGrid>
              <a:tr h="762000">
                <a:tc>
                  <a:txBody>
                    <a:bodyPr>
                      <a:noAutofit/>
                    </a:bodyPr>
                    <a:lstStyle/>
                    <a:p>
                      <a:pPr indent="0" lvl="0" marL="0" marR="0" rtl="0" algn="ctr">
                        <a:spcBef>
                          <a:spcPts val="0"/>
                        </a:spcBef>
                        <a:buSzPct val="25000"/>
                        <a:buNone/>
                      </a:pPr>
                      <a:r>
                        <a:rPr lang="en-US" sz="4000" u="none" cap="none" strike="noStrike">
                          <a:solidFill>
                            <a:schemeClr val="dk1"/>
                          </a:solidFill>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G</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I</a:t>
                      </a:r>
                    </a:p>
                  </a:txBody>
                  <a:tcPr marT="45725" marB="45725" marR="91450" marL="91450"/>
                </a:tc>
              </a:tr>
            </a:tbl>
          </a:graphicData>
        </a:graphic>
      </p:graphicFrame>
      <p:pic>
        <p:nvPicPr>
          <p:cNvPr id="733" name="Shape 733"/>
          <p:cNvPicPr preferRelativeResize="0"/>
          <p:nvPr/>
        </p:nvPicPr>
        <p:blipFill rotWithShape="1">
          <a:blip r:embed="rId4">
            <a:alphaModFix/>
          </a:blip>
          <a:srcRect b="0" l="0" r="0" t="0"/>
          <a:stretch/>
        </p:blipFill>
        <p:spPr>
          <a:xfrm>
            <a:off x="5334000" y="152400"/>
            <a:ext cx="3505200" cy="2332551"/>
          </a:xfrm>
          <a:prstGeom prst="ellipse">
            <a:avLst/>
          </a:prstGeom>
          <a:noFill/>
          <a:ln>
            <a:noFill/>
          </a:ln>
        </p:spPr>
      </p:pic>
      <p:sp>
        <p:nvSpPr>
          <p:cNvPr id="734" name="Shape 734"/>
          <p:cNvSpPr/>
          <p:nvPr/>
        </p:nvSpPr>
        <p:spPr>
          <a:xfrm>
            <a:off x="152400" y="56388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accent2"/>
                </a:solidFill>
                <a:latin typeface="Times New Roman"/>
                <a:ea typeface="Times New Roman"/>
                <a:cs typeface="Times New Roman"/>
                <a:sym typeface="Times New Roman"/>
              </a:rPr>
              <a:t>CÂU 17: </a:t>
            </a:r>
          </a:p>
        </p:txBody>
      </p:sp>
      <p:pic>
        <p:nvPicPr>
          <p:cNvPr descr="3.png" id="735" name="Shape 735"/>
          <p:cNvPicPr preferRelativeResize="0"/>
          <p:nvPr/>
        </p:nvPicPr>
        <p:blipFill rotWithShape="1">
          <a:blip r:embed="rId5">
            <a:alphaModFix/>
          </a:blip>
          <a:srcRect b="0" l="0" r="0" t="0"/>
          <a:stretch/>
        </p:blipFill>
        <p:spPr>
          <a:xfrm>
            <a:off x="58055" y="2679244"/>
            <a:ext cx="762000" cy="848155"/>
          </a:xfrm>
          <a:prstGeom prst="rect">
            <a:avLst/>
          </a:prstGeom>
          <a:noFill/>
          <a:ln>
            <a:noFill/>
          </a:ln>
        </p:spPr>
      </p:pic>
      <p:pic>
        <p:nvPicPr>
          <p:cNvPr descr="3.png" id="736" name="Shape 736"/>
          <p:cNvPicPr preferRelativeResize="0"/>
          <p:nvPr/>
        </p:nvPicPr>
        <p:blipFill rotWithShape="1">
          <a:blip r:embed="rId5">
            <a:alphaModFix/>
          </a:blip>
          <a:srcRect b="0" l="0" r="0" t="0"/>
          <a:stretch/>
        </p:blipFill>
        <p:spPr>
          <a:xfrm>
            <a:off x="2514600" y="2667000"/>
            <a:ext cx="762000" cy="848155"/>
          </a:xfrm>
          <a:prstGeom prst="rect">
            <a:avLst/>
          </a:prstGeom>
          <a:noFill/>
          <a:ln>
            <a:noFill/>
          </a:ln>
        </p:spPr>
      </p:pic>
      <p:pic>
        <p:nvPicPr>
          <p:cNvPr descr="3.png" id="737" name="Shape 737"/>
          <p:cNvPicPr preferRelativeResize="0"/>
          <p:nvPr/>
        </p:nvPicPr>
        <p:blipFill rotWithShape="1">
          <a:blip r:embed="rId5">
            <a:alphaModFix/>
          </a:blip>
          <a:srcRect b="0" l="0" r="0" t="0"/>
          <a:stretch/>
        </p:blipFill>
        <p:spPr>
          <a:xfrm>
            <a:off x="3429000" y="2667000"/>
            <a:ext cx="762000" cy="848155"/>
          </a:xfrm>
          <a:prstGeom prst="rect">
            <a:avLst/>
          </a:prstGeom>
          <a:noFill/>
          <a:ln>
            <a:noFill/>
          </a:ln>
        </p:spPr>
      </p:pic>
      <p:pic>
        <p:nvPicPr>
          <p:cNvPr descr="3.png" id="738" name="Shape 738"/>
          <p:cNvPicPr preferRelativeResize="0"/>
          <p:nvPr/>
        </p:nvPicPr>
        <p:blipFill rotWithShape="1">
          <a:blip r:embed="rId5">
            <a:alphaModFix/>
          </a:blip>
          <a:srcRect b="0" l="0" r="0" t="0"/>
          <a:stretch/>
        </p:blipFill>
        <p:spPr>
          <a:xfrm>
            <a:off x="4267200" y="2667000"/>
            <a:ext cx="762000" cy="848155"/>
          </a:xfrm>
          <a:prstGeom prst="rect">
            <a:avLst/>
          </a:prstGeom>
          <a:noFill/>
          <a:ln>
            <a:noFill/>
          </a:ln>
        </p:spPr>
      </p:pic>
      <p:pic>
        <p:nvPicPr>
          <p:cNvPr descr="3.png" id="739" name="Shape 739"/>
          <p:cNvPicPr preferRelativeResize="0"/>
          <p:nvPr/>
        </p:nvPicPr>
        <p:blipFill rotWithShape="1">
          <a:blip r:embed="rId5">
            <a:alphaModFix/>
          </a:blip>
          <a:srcRect b="0" l="0" r="0" t="0"/>
          <a:stretch/>
        </p:blipFill>
        <p:spPr>
          <a:xfrm>
            <a:off x="5029200" y="2667000"/>
            <a:ext cx="762000" cy="848155"/>
          </a:xfrm>
          <a:prstGeom prst="rect">
            <a:avLst/>
          </a:prstGeom>
          <a:noFill/>
          <a:ln>
            <a:noFill/>
          </a:ln>
        </p:spPr>
      </p:pic>
      <p:pic>
        <p:nvPicPr>
          <p:cNvPr descr="3.png" id="740" name="Shape 740"/>
          <p:cNvPicPr preferRelativeResize="0"/>
          <p:nvPr/>
        </p:nvPicPr>
        <p:blipFill rotWithShape="1">
          <a:blip r:embed="rId5">
            <a:alphaModFix/>
          </a:blip>
          <a:srcRect b="0" l="0" r="0" t="0"/>
          <a:stretch/>
        </p:blipFill>
        <p:spPr>
          <a:xfrm>
            <a:off x="5867400" y="2667000"/>
            <a:ext cx="762000" cy="848155"/>
          </a:xfrm>
          <a:prstGeom prst="rect">
            <a:avLst/>
          </a:prstGeom>
          <a:noFill/>
          <a:ln>
            <a:noFill/>
          </a:ln>
        </p:spPr>
      </p:pic>
      <p:pic>
        <p:nvPicPr>
          <p:cNvPr descr="3.png" id="741" name="Shape 741"/>
          <p:cNvPicPr preferRelativeResize="0"/>
          <p:nvPr/>
        </p:nvPicPr>
        <p:blipFill rotWithShape="1">
          <a:blip r:embed="rId5">
            <a:alphaModFix/>
          </a:blip>
          <a:srcRect b="0" l="0" r="0" t="0"/>
          <a:stretch/>
        </p:blipFill>
        <p:spPr>
          <a:xfrm>
            <a:off x="6705600" y="2667000"/>
            <a:ext cx="762000" cy="848155"/>
          </a:xfrm>
          <a:prstGeom prst="rect">
            <a:avLst/>
          </a:prstGeom>
          <a:noFill/>
          <a:ln>
            <a:noFill/>
          </a:ln>
        </p:spPr>
      </p:pic>
      <p:pic>
        <p:nvPicPr>
          <p:cNvPr descr="3.png" id="742" name="Shape 742"/>
          <p:cNvPicPr preferRelativeResize="0"/>
          <p:nvPr/>
        </p:nvPicPr>
        <p:blipFill rotWithShape="1">
          <a:blip r:embed="rId5">
            <a:alphaModFix/>
          </a:blip>
          <a:srcRect b="0" l="0" r="0" t="0"/>
          <a:stretch/>
        </p:blipFill>
        <p:spPr>
          <a:xfrm>
            <a:off x="7543800" y="2667000"/>
            <a:ext cx="762000" cy="848155"/>
          </a:xfrm>
          <a:prstGeom prst="rect">
            <a:avLst/>
          </a:prstGeom>
          <a:noFill/>
          <a:ln>
            <a:noFill/>
          </a:ln>
        </p:spPr>
      </p:pic>
      <p:pic>
        <p:nvPicPr>
          <p:cNvPr descr="3.png" id="743" name="Shape 743"/>
          <p:cNvPicPr preferRelativeResize="0"/>
          <p:nvPr/>
        </p:nvPicPr>
        <p:blipFill rotWithShape="1">
          <a:blip r:embed="rId5">
            <a:alphaModFix/>
          </a:blip>
          <a:srcRect b="0" l="0" r="0" t="0"/>
          <a:stretch/>
        </p:blipFill>
        <p:spPr>
          <a:xfrm>
            <a:off x="8382000" y="2667000"/>
            <a:ext cx="762000" cy="848155"/>
          </a:xfrm>
          <a:prstGeom prst="rect">
            <a:avLst/>
          </a:prstGeom>
          <a:noFill/>
          <a:ln>
            <a:noFill/>
          </a:ln>
        </p:spPr>
      </p:pic>
      <p:pic>
        <p:nvPicPr>
          <p:cNvPr descr="3.png" id="744" name="Shape 744"/>
          <p:cNvPicPr preferRelativeResize="0"/>
          <p:nvPr/>
        </p:nvPicPr>
        <p:blipFill rotWithShape="1">
          <a:blip r:embed="rId5">
            <a:alphaModFix/>
          </a:blip>
          <a:srcRect b="0" l="0" r="0" t="0"/>
          <a:stretch/>
        </p:blipFill>
        <p:spPr>
          <a:xfrm>
            <a:off x="914400" y="2667000"/>
            <a:ext cx="762000" cy="848155"/>
          </a:xfrm>
          <a:prstGeom prst="rect">
            <a:avLst/>
          </a:prstGeom>
          <a:noFill/>
          <a:ln>
            <a:noFill/>
          </a:ln>
        </p:spPr>
      </p:pic>
      <p:pic>
        <p:nvPicPr>
          <p:cNvPr descr="3.png" id="745" name="Shape 745"/>
          <p:cNvPicPr preferRelativeResize="0"/>
          <p:nvPr/>
        </p:nvPicPr>
        <p:blipFill rotWithShape="1">
          <a:blip r:embed="rId5">
            <a:alphaModFix/>
          </a:blip>
          <a:srcRect b="0" l="0" r="0" t="0"/>
          <a:stretch/>
        </p:blipFill>
        <p:spPr>
          <a:xfrm>
            <a:off x="1752600" y="2667000"/>
            <a:ext cx="762000" cy="8481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 name="Shape 749"/>
        <p:cNvGrpSpPr/>
        <p:nvPr/>
      </p:nvGrpSpPr>
      <p:grpSpPr>
        <a:xfrm>
          <a:off x="0" y="0"/>
          <a:ext cx="0" cy="0"/>
          <a:chOff x="0" y="0"/>
          <a:chExt cx="0" cy="0"/>
        </a:xfrm>
      </p:grpSpPr>
      <p:pic>
        <p:nvPicPr>
          <p:cNvPr descr="2.jpg" id="750" name="Shape 750"/>
          <p:cNvPicPr preferRelativeResize="0"/>
          <p:nvPr/>
        </p:nvPicPr>
        <p:blipFill rotWithShape="1">
          <a:blip r:embed="rId3">
            <a:alphaModFix/>
          </a:blip>
          <a:srcRect b="0" l="0" r="0" t="0"/>
          <a:stretch/>
        </p:blipFill>
        <p:spPr>
          <a:xfrm>
            <a:off x="0" y="32829"/>
            <a:ext cx="9144000" cy="6792340"/>
          </a:xfrm>
          <a:prstGeom prst="rect">
            <a:avLst/>
          </a:prstGeom>
          <a:noFill/>
          <a:ln>
            <a:noFill/>
          </a:ln>
        </p:spPr>
      </p:pic>
      <p:sp>
        <p:nvSpPr>
          <p:cNvPr id="751" name="Shape 751"/>
          <p:cNvSpPr/>
          <p:nvPr/>
        </p:nvSpPr>
        <p:spPr>
          <a:xfrm>
            <a:off x="2057400" y="5165228"/>
            <a:ext cx="5943599"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38CD5"/>
                </a:solidFill>
                <a:latin typeface="Times New Roman"/>
                <a:ea typeface="Times New Roman"/>
                <a:cs typeface="Times New Roman"/>
                <a:sym typeface="Times New Roman"/>
              </a:rPr>
              <a:t>Có một tàu điện đi về hướng nam,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gió hướng tây bắc.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Vậy khói từ con tàu sẽ theo hướng nào? </a:t>
            </a:r>
            <a:br>
              <a:rPr b="1" i="0" lang="en-US" sz="2600" u="none" cap="none" strike="noStrike">
                <a:solidFill>
                  <a:srgbClr val="538CD5"/>
                </a:solidFill>
                <a:latin typeface="Times New Roman"/>
                <a:ea typeface="Times New Roman"/>
                <a:cs typeface="Times New Roman"/>
                <a:sym typeface="Times New Roman"/>
              </a:rPr>
            </a:br>
          </a:p>
        </p:txBody>
      </p:sp>
      <p:graphicFrame>
        <p:nvGraphicFramePr>
          <p:cNvPr id="752" name="Shape 752"/>
          <p:cNvGraphicFramePr/>
          <p:nvPr/>
        </p:nvGraphicFramePr>
        <p:xfrm>
          <a:off x="0" y="2819400"/>
          <a:ext cx="3000000" cy="3000000"/>
        </p:xfrm>
        <a:graphic>
          <a:graphicData uri="http://schemas.openxmlformats.org/drawingml/2006/table">
            <a:tbl>
              <a:tblPr bandRow="1" firstRow="1">
                <a:noFill/>
                <a:tableStyleId>{4A843381-55BB-4712-BB0C-B8A37DB1063F}</a:tableStyleId>
              </a:tblPr>
              <a:tblGrid>
                <a:gridCol w="829500"/>
                <a:gridCol w="829500"/>
                <a:gridCol w="829500"/>
                <a:gridCol w="829500"/>
                <a:gridCol w="829500"/>
                <a:gridCol w="829500"/>
                <a:gridCol w="829500"/>
                <a:gridCol w="829500"/>
                <a:gridCol w="829500"/>
                <a:gridCol w="829500"/>
                <a:gridCol w="829500"/>
              </a:tblGrid>
              <a:tr h="762000">
                <a:tc>
                  <a:txBody>
                    <a:bodyPr>
                      <a:noAutofit/>
                    </a:bodyPr>
                    <a:lstStyle/>
                    <a:p>
                      <a:pPr indent="0" lvl="0" marL="0" marR="0" rtl="0" algn="ctr">
                        <a:spcBef>
                          <a:spcPts val="0"/>
                        </a:spcBef>
                        <a:buSzPct val="25000"/>
                        <a:buNone/>
                      </a:pPr>
                      <a:r>
                        <a:rPr lang="en-US" sz="4000" u="none" cap="none" strike="noStrike">
                          <a:solidFill>
                            <a:schemeClr val="dk1"/>
                          </a:solidFill>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G</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rPr>
                        <a:t>I</a:t>
                      </a:r>
                    </a:p>
                  </a:txBody>
                  <a:tcPr marT="45725" marB="45725" marR="91450" marL="91450"/>
                </a:tc>
              </a:tr>
            </a:tbl>
          </a:graphicData>
        </a:graphic>
      </p:graphicFrame>
      <p:pic>
        <p:nvPicPr>
          <p:cNvPr id="753" name="Shape 753"/>
          <p:cNvPicPr preferRelativeResize="0"/>
          <p:nvPr/>
        </p:nvPicPr>
        <p:blipFill rotWithShape="1">
          <a:blip r:embed="rId4">
            <a:alphaModFix/>
          </a:blip>
          <a:srcRect b="0" l="0" r="0" t="0"/>
          <a:stretch/>
        </p:blipFill>
        <p:spPr>
          <a:xfrm>
            <a:off x="5334000" y="152400"/>
            <a:ext cx="3505200" cy="2332551"/>
          </a:xfrm>
          <a:prstGeom prst="ellipse">
            <a:avLst/>
          </a:prstGeom>
          <a:noFill/>
          <a:ln>
            <a:noFill/>
          </a:ln>
        </p:spPr>
      </p:pic>
      <p:sp>
        <p:nvSpPr>
          <p:cNvPr id="754" name="Shape 754"/>
          <p:cNvSpPr/>
          <p:nvPr/>
        </p:nvSpPr>
        <p:spPr>
          <a:xfrm>
            <a:off x="152400" y="56388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accent2"/>
                </a:solidFill>
                <a:latin typeface="Times New Roman"/>
                <a:ea typeface="Times New Roman"/>
                <a:cs typeface="Times New Roman"/>
                <a:sym typeface="Times New Roman"/>
              </a:rPr>
              <a:t>CÂU 17: </a:t>
            </a:r>
          </a:p>
        </p:txBody>
      </p:sp>
      <p:pic>
        <p:nvPicPr>
          <p:cNvPr descr="3.png" id="755" name="Shape 755"/>
          <p:cNvPicPr preferRelativeResize="0"/>
          <p:nvPr/>
        </p:nvPicPr>
        <p:blipFill rotWithShape="1">
          <a:blip r:embed="rId5">
            <a:alphaModFix/>
          </a:blip>
          <a:srcRect b="0" l="0" r="0" t="0"/>
          <a:stretch/>
        </p:blipFill>
        <p:spPr>
          <a:xfrm>
            <a:off x="3429000" y="2667000"/>
            <a:ext cx="762000" cy="848155"/>
          </a:xfrm>
          <a:prstGeom prst="rect">
            <a:avLst/>
          </a:prstGeom>
          <a:noFill/>
          <a:ln>
            <a:noFill/>
          </a:ln>
        </p:spPr>
      </p:pic>
      <p:pic>
        <p:nvPicPr>
          <p:cNvPr descr="3.png" id="756" name="Shape 756"/>
          <p:cNvPicPr preferRelativeResize="0"/>
          <p:nvPr/>
        </p:nvPicPr>
        <p:blipFill rotWithShape="1">
          <a:blip r:embed="rId5">
            <a:alphaModFix/>
          </a:blip>
          <a:srcRect b="0" l="0" r="0" t="0"/>
          <a:stretch/>
        </p:blipFill>
        <p:spPr>
          <a:xfrm>
            <a:off x="4267200" y="2667000"/>
            <a:ext cx="762000" cy="848155"/>
          </a:xfrm>
          <a:prstGeom prst="rect">
            <a:avLst/>
          </a:prstGeom>
          <a:noFill/>
          <a:ln>
            <a:noFill/>
          </a:ln>
        </p:spPr>
      </p:pic>
      <p:pic>
        <p:nvPicPr>
          <p:cNvPr descr="3.png" id="757" name="Shape 757"/>
          <p:cNvPicPr preferRelativeResize="0"/>
          <p:nvPr/>
        </p:nvPicPr>
        <p:blipFill rotWithShape="1">
          <a:blip r:embed="rId5">
            <a:alphaModFix/>
          </a:blip>
          <a:srcRect b="0" l="0" r="0" t="0"/>
          <a:stretch/>
        </p:blipFill>
        <p:spPr>
          <a:xfrm>
            <a:off x="5029200" y="2667000"/>
            <a:ext cx="762000" cy="848155"/>
          </a:xfrm>
          <a:prstGeom prst="rect">
            <a:avLst/>
          </a:prstGeom>
          <a:noFill/>
          <a:ln>
            <a:noFill/>
          </a:ln>
        </p:spPr>
      </p:pic>
      <p:pic>
        <p:nvPicPr>
          <p:cNvPr descr="3.png" id="758" name="Shape 758"/>
          <p:cNvPicPr preferRelativeResize="0"/>
          <p:nvPr/>
        </p:nvPicPr>
        <p:blipFill rotWithShape="1">
          <a:blip r:embed="rId5">
            <a:alphaModFix/>
          </a:blip>
          <a:srcRect b="0" l="0" r="0" t="0"/>
          <a:stretch/>
        </p:blipFill>
        <p:spPr>
          <a:xfrm>
            <a:off x="6705600" y="2667000"/>
            <a:ext cx="762000" cy="848155"/>
          </a:xfrm>
          <a:prstGeom prst="rect">
            <a:avLst/>
          </a:prstGeom>
          <a:noFill/>
          <a:ln>
            <a:noFill/>
          </a:ln>
        </p:spPr>
      </p:pic>
      <p:pic>
        <p:nvPicPr>
          <p:cNvPr descr="3.png" id="759" name="Shape 759"/>
          <p:cNvPicPr preferRelativeResize="0"/>
          <p:nvPr/>
        </p:nvPicPr>
        <p:blipFill rotWithShape="1">
          <a:blip r:embed="rId5">
            <a:alphaModFix/>
          </a:blip>
          <a:srcRect b="0" l="0" r="0" t="0"/>
          <a:stretch/>
        </p:blipFill>
        <p:spPr>
          <a:xfrm>
            <a:off x="7543800" y="2667000"/>
            <a:ext cx="762000" cy="848155"/>
          </a:xfrm>
          <a:prstGeom prst="rect">
            <a:avLst/>
          </a:prstGeom>
          <a:noFill/>
          <a:ln>
            <a:noFill/>
          </a:ln>
        </p:spPr>
      </p:pic>
      <p:pic>
        <p:nvPicPr>
          <p:cNvPr descr="3.png" id="760" name="Shape 760"/>
          <p:cNvPicPr preferRelativeResize="0"/>
          <p:nvPr/>
        </p:nvPicPr>
        <p:blipFill rotWithShape="1">
          <a:blip r:embed="rId5">
            <a:alphaModFix/>
          </a:blip>
          <a:srcRect b="0" l="0" r="0" t="0"/>
          <a:stretch/>
        </p:blipFill>
        <p:spPr>
          <a:xfrm>
            <a:off x="1752600" y="2667000"/>
            <a:ext cx="762000" cy="8481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pic>
        <p:nvPicPr>
          <p:cNvPr descr="2.jpg" id="765" name="Shape 765"/>
          <p:cNvPicPr preferRelativeResize="0"/>
          <p:nvPr/>
        </p:nvPicPr>
        <p:blipFill rotWithShape="1">
          <a:blip r:embed="rId3">
            <a:alphaModFix/>
          </a:blip>
          <a:srcRect b="0" l="0" r="0" t="0"/>
          <a:stretch/>
        </p:blipFill>
        <p:spPr>
          <a:xfrm>
            <a:off x="0" y="32829"/>
            <a:ext cx="9144000" cy="6792340"/>
          </a:xfrm>
          <a:prstGeom prst="rect">
            <a:avLst/>
          </a:prstGeom>
          <a:noFill/>
          <a:ln>
            <a:noFill/>
          </a:ln>
        </p:spPr>
      </p:pic>
      <p:sp>
        <p:nvSpPr>
          <p:cNvPr id="766" name="Shape 766"/>
          <p:cNvSpPr/>
          <p:nvPr/>
        </p:nvSpPr>
        <p:spPr>
          <a:xfrm>
            <a:off x="2057400" y="5165228"/>
            <a:ext cx="5943599" cy="169277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38CD5"/>
                </a:solidFill>
                <a:latin typeface="Times New Roman"/>
                <a:ea typeface="Times New Roman"/>
                <a:cs typeface="Times New Roman"/>
                <a:sym typeface="Times New Roman"/>
              </a:rPr>
              <a:t>Có một tàu điện đi về hướng nam,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gió hướng tây bắc. </a:t>
            </a:r>
            <a:br>
              <a:rPr b="1" i="0" lang="en-US" sz="2600" u="none" cap="none" strike="noStrike">
                <a:solidFill>
                  <a:srgbClr val="538CD5"/>
                </a:solidFill>
                <a:latin typeface="Times New Roman"/>
                <a:ea typeface="Times New Roman"/>
                <a:cs typeface="Times New Roman"/>
                <a:sym typeface="Times New Roman"/>
              </a:rPr>
            </a:br>
            <a:r>
              <a:rPr b="1" i="0" lang="en-US" sz="2600" u="none" cap="none" strike="noStrike">
                <a:solidFill>
                  <a:srgbClr val="538CD5"/>
                </a:solidFill>
                <a:latin typeface="Times New Roman"/>
                <a:ea typeface="Times New Roman"/>
                <a:cs typeface="Times New Roman"/>
                <a:sym typeface="Times New Roman"/>
              </a:rPr>
              <a:t>Vậy khói từ con tàu sẽ theo hướng nào? </a:t>
            </a:r>
            <a:br>
              <a:rPr b="1" i="0" lang="en-US" sz="2600" u="none" cap="none" strike="noStrike">
                <a:solidFill>
                  <a:srgbClr val="538CD5"/>
                </a:solidFill>
                <a:latin typeface="Times New Roman"/>
                <a:ea typeface="Times New Roman"/>
                <a:cs typeface="Times New Roman"/>
                <a:sym typeface="Times New Roman"/>
              </a:rPr>
            </a:br>
          </a:p>
        </p:txBody>
      </p:sp>
      <p:graphicFrame>
        <p:nvGraphicFramePr>
          <p:cNvPr id="767" name="Shape 767"/>
          <p:cNvGraphicFramePr/>
          <p:nvPr/>
        </p:nvGraphicFramePr>
        <p:xfrm>
          <a:off x="0" y="2819400"/>
          <a:ext cx="3000000" cy="3000000"/>
        </p:xfrm>
        <a:graphic>
          <a:graphicData uri="http://schemas.openxmlformats.org/drawingml/2006/table">
            <a:tbl>
              <a:tblPr bandRow="1" firstRow="1">
                <a:noFill/>
                <a:tableStyleId>{4A843381-55BB-4712-BB0C-B8A37DB1063F}</a:tableStyleId>
              </a:tblPr>
              <a:tblGrid>
                <a:gridCol w="829500"/>
                <a:gridCol w="829500"/>
                <a:gridCol w="829500"/>
                <a:gridCol w="829500"/>
                <a:gridCol w="829500"/>
                <a:gridCol w="829500"/>
                <a:gridCol w="829500"/>
                <a:gridCol w="829500"/>
                <a:gridCol w="829500"/>
                <a:gridCol w="829500"/>
                <a:gridCol w="829500"/>
              </a:tblGrid>
              <a:tr h="762000">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Ô</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K</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Ó</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dk1"/>
                          </a:solidFill>
                          <a:latin typeface="Times New Roman"/>
                          <a:ea typeface="Times New Roman"/>
                          <a:cs typeface="Times New Roman"/>
                          <a:sym typeface="Times New Roman"/>
                        </a:rPr>
                        <a:t>I</a:t>
                      </a:r>
                    </a:p>
                  </a:txBody>
                  <a:tcPr marT="45725" marB="45725" marR="91450" marL="91450"/>
                </a:tc>
              </a:tr>
            </a:tbl>
          </a:graphicData>
        </a:graphic>
      </p:graphicFrame>
      <p:pic>
        <p:nvPicPr>
          <p:cNvPr id="768" name="Shape 768"/>
          <p:cNvPicPr preferRelativeResize="0"/>
          <p:nvPr/>
        </p:nvPicPr>
        <p:blipFill rotWithShape="1">
          <a:blip r:embed="rId4">
            <a:alphaModFix/>
          </a:blip>
          <a:srcRect b="0" l="0" r="0" t="0"/>
          <a:stretch/>
        </p:blipFill>
        <p:spPr>
          <a:xfrm>
            <a:off x="5334000" y="152400"/>
            <a:ext cx="3505200" cy="2332551"/>
          </a:xfrm>
          <a:prstGeom prst="ellipse">
            <a:avLst/>
          </a:prstGeom>
          <a:noFill/>
          <a:ln>
            <a:noFill/>
          </a:ln>
        </p:spPr>
      </p:pic>
      <p:sp>
        <p:nvSpPr>
          <p:cNvPr id="769" name="Shape 769"/>
          <p:cNvSpPr/>
          <p:nvPr/>
        </p:nvSpPr>
        <p:spPr>
          <a:xfrm>
            <a:off x="152400" y="5638800"/>
            <a:ext cx="1622559"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accent2"/>
                </a:solidFill>
                <a:latin typeface="Times New Roman"/>
                <a:ea typeface="Times New Roman"/>
                <a:cs typeface="Times New Roman"/>
                <a:sym typeface="Times New Roman"/>
              </a:rPr>
              <a:t>CÂU 17: </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3" name="Shape 773"/>
        <p:cNvGrpSpPr/>
        <p:nvPr/>
      </p:nvGrpSpPr>
      <p:grpSpPr>
        <a:xfrm>
          <a:off x="0" y="0"/>
          <a:ext cx="0" cy="0"/>
          <a:chOff x="0" y="0"/>
          <a:chExt cx="0" cy="0"/>
        </a:xfrm>
      </p:grpSpPr>
      <p:pic>
        <p:nvPicPr>
          <p:cNvPr descr="background.png" id="774" name="Shape 774"/>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8039515-vat-dai-chay-nuoc-HOI-QUAN-CUOI.jpg" id="775" name="Shape 775"/>
          <p:cNvPicPr preferRelativeResize="0"/>
          <p:nvPr/>
        </p:nvPicPr>
        <p:blipFill rotWithShape="1">
          <a:blip r:embed="rId4">
            <a:alphaModFix/>
          </a:blip>
          <a:srcRect b="0" l="0" r="0" t="0"/>
          <a:stretch/>
        </p:blipFill>
        <p:spPr>
          <a:xfrm>
            <a:off x="5257800" y="381000"/>
            <a:ext cx="2299606" cy="2575559"/>
          </a:xfrm>
          <a:prstGeom prst="ellipse">
            <a:avLst/>
          </a:prstGeom>
          <a:noFill/>
          <a:ln>
            <a:noFill/>
          </a:ln>
        </p:spPr>
      </p:pic>
      <p:graphicFrame>
        <p:nvGraphicFramePr>
          <p:cNvPr id="776" name="Shape 776"/>
          <p:cNvGraphicFramePr/>
          <p:nvPr/>
        </p:nvGraphicFramePr>
        <p:xfrm>
          <a:off x="533400" y="3352800"/>
          <a:ext cx="3000000" cy="3000000"/>
        </p:xfrm>
        <a:graphic>
          <a:graphicData uri="http://schemas.openxmlformats.org/drawingml/2006/table">
            <a:tbl>
              <a:tblPr bandRow="1" firstRow="1">
                <a:noFill/>
                <a:tableStyleId>{4A843381-55BB-4712-BB0C-B8A37DB1063F}</a:tableStyleId>
              </a:tblPr>
              <a:tblGrid>
                <a:gridCol w="1001475"/>
                <a:gridCol w="1001475"/>
                <a:gridCol w="1001475"/>
                <a:gridCol w="1001475"/>
                <a:gridCol w="1001475"/>
                <a:gridCol w="1001475"/>
                <a:gridCol w="1001475"/>
              </a:tblGrid>
              <a:tr h="762000">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Â</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r>
            </a:tbl>
          </a:graphicData>
        </a:graphic>
      </p:graphicFrame>
      <p:sp>
        <p:nvSpPr>
          <p:cNvPr id="777" name="Shape 777"/>
          <p:cNvSpPr/>
          <p:nvPr/>
        </p:nvSpPr>
        <p:spPr>
          <a:xfrm>
            <a:off x="2057400" y="5181600"/>
            <a:ext cx="4876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CÁI GÌ MÀ ĐI THÌ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ĐỨNG CŨNG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NHƯNG NẰM LẠI ĐỨNG?</a:t>
            </a:r>
          </a:p>
        </p:txBody>
      </p:sp>
      <p:sp>
        <p:nvSpPr>
          <p:cNvPr id="778" name="Shape 778"/>
          <p:cNvSpPr/>
          <p:nvPr/>
        </p:nvSpPr>
        <p:spPr>
          <a:xfrm>
            <a:off x="159654" y="55771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18: </a:t>
            </a:r>
          </a:p>
        </p:txBody>
      </p:sp>
      <p:pic>
        <p:nvPicPr>
          <p:cNvPr descr="6.png" id="779" name="Shape 779"/>
          <p:cNvPicPr preferRelativeResize="0"/>
          <p:nvPr/>
        </p:nvPicPr>
        <p:blipFill rotWithShape="1">
          <a:blip r:embed="rId5">
            <a:alphaModFix/>
          </a:blip>
          <a:srcRect b="0" l="0" r="0" t="0"/>
          <a:stretch/>
        </p:blipFill>
        <p:spPr>
          <a:xfrm>
            <a:off x="685800" y="3276600"/>
            <a:ext cx="811506" cy="900997"/>
          </a:xfrm>
          <a:prstGeom prst="rect">
            <a:avLst/>
          </a:prstGeom>
          <a:noFill/>
          <a:ln>
            <a:noFill/>
          </a:ln>
        </p:spPr>
      </p:pic>
      <p:pic>
        <p:nvPicPr>
          <p:cNvPr descr="6.png" id="780" name="Shape 780"/>
          <p:cNvPicPr preferRelativeResize="0"/>
          <p:nvPr/>
        </p:nvPicPr>
        <p:blipFill rotWithShape="1">
          <a:blip r:embed="rId5">
            <a:alphaModFix/>
          </a:blip>
          <a:srcRect b="0" l="0" r="0" t="0"/>
          <a:stretch/>
        </p:blipFill>
        <p:spPr>
          <a:xfrm>
            <a:off x="2667000" y="3276600"/>
            <a:ext cx="811506" cy="900997"/>
          </a:xfrm>
          <a:prstGeom prst="rect">
            <a:avLst/>
          </a:prstGeom>
          <a:noFill/>
          <a:ln>
            <a:noFill/>
          </a:ln>
        </p:spPr>
      </p:pic>
      <p:pic>
        <p:nvPicPr>
          <p:cNvPr descr="6.png" id="781" name="Shape 781"/>
          <p:cNvPicPr preferRelativeResize="0"/>
          <p:nvPr/>
        </p:nvPicPr>
        <p:blipFill rotWithShape="1">
          <a:blip r:embed="rId5">
            <a:alphaModFix/>
          </a:blip>
          <a:srcRect b="0" l="0" r="0" t="0"/>
          <a:stretch/>
        </p:blipFill>
        <p:spPr>
          <a:xfrm>
            <a:off x="3733800" y="3276600"/>
            <a:ext cx="811506" cy="900997"/>
          </a:xfrm>
          <a:prstGeom prst="rect">
            <a:avLst/>
          </a:prstGeom>
          <a:noFill/>
          <a:ln>
            <a:noFill/>
          </a:ln>
        </p:spPr>
      </p:pic>
      <p:pic>
        <p:nvPicPr>
          <p:cNvPr descr="6.png" id="782" name="Shape 782"/>
          <p:cNvPicPr preferRelativeResize="0"/>
          <p:nvPr/>
        </p:nvPicPr>
        <p:blipFill rotWithShape="1">
          <a:blip r:embed="rId5">
            <a:alphaModFix/>
          </a:blip>
          <a:srcRect b="0" l="0" r="0" t="0"/>
          <a:stretch/>
        </p:blipFill>
        <p:spPr>
          <a:xfrm>
            <a:off x="4724400" y="3276600"/>
            <a:ext cx="811506" cy="900997"/>
          </a:xfrm>
          <a:prstGeom prst="rect">
            <a:avLst/>
          </a:prstGeom>
          <a:noFill/>
          <a:ln>
            <a:noFill/>
          </a:ln>
        </p:spPr>
      </p:pic>
      <p:pic>
        <p:nvPicPr>
          <p:cNvPr descr="6.png" id="783" name="Shape 783"/>
          <p:cNvPicPr preferRelativeResize="0"/>
          <p:nvPr/>
        </p:nvPicPr>
        <p:blipFill rotWithShape="1">
          <a:blip r:embed="rId5">
            <a:alphaModFix/>
          </a:blip>
          <a:srcRect b="0" l="0" r="0" t="0"/>
          <a:stretch/>
        </p:blipFill>
        <p:spPr>
          <a:xfrm>
            <a:off x="5715000" y="3276600"/>
            <a:ext cx="811506" cy="900997"/>
          </a:xfrm>
          <a:prstGeom prst="rect">
            <a:avLst/>
          </a:prstGeom>
          <a:noFill/>
          <a:ln>
            <a:noFill/>
          </a:ln>
        </p:spPr>
      </p:pic>
      <p:pic>
        <p:nvPicPr>
          <p:cNvPr descr="6.png" id="784" name="Shape 784"/>
          <p:cNvPicPr preferRelativeResize="0"/>
          <p:nvPr/>
        </p:nvPicPr>
        <p:blipFill rotWithShape="1">
          <a:blip r:embed="rId5">
            <a:alphaModFix/>
          </a:blip>
          <a:srcRect b="0" l="0" r="0" t="0"/>
          <a:stretch/>
        </p:blipFill>
        <p:spPr>
          <a:xfrm>
            <a:off x="6705600" y="3247572"/>
            <a:ext cx="811506" cy="900997"/>
          </a:xfrm>
          <a:prstGeom prst="rect">
            <a:avLst/>
          </a:prstGeom>
          <a:noFill/>
          <a:ln>
            <a:noFill/>
          </a:ln>
        </p:spPr>
      </p:pic>
      <p:pic>
        <p:nvPicPr>
          <p:cNvPr descr="6.png" id="785" name="Shape 785"/>
          <p:cNvPicPr preferRelativeResize="0"/>
          <p:nvPr/>
        </p:nvPicPr>
        <p:blipFill rotWithShape="1">
          <a:blip r:embed="rId5">
            <a:alphaModFix/>
          </a:blip>
          <a:srcRect b="0" l="0" r="0" t="0"/>
          <a:stretch/>
        </p:blipFill>
        <p:spPr>
          <a:xfrm>
            <a:off x="1676400" y="3276600"/>
            <a:ext cx="811506" cy="9009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9" name="Shape 789"/>
        <p:cNvGrpSpPr/>
        <p:nvPr/>
      </p:nvGrpSpPr>
      <p:grpSpPr>
        <a:xfrm>
          <a:off x="0" y="0"/>
          <a:ext cx="0" cy="0"/>
          <a:chOff x="0" y="0"/>
          <a:chExt cx="0" cy="0"/>
        </a:xfrm>
      </p:grpSpPr>
      <p:pic>
        <p:nvPicPr>
          <p:cNvPr descr="background.png" id="790" name="Shape 790"/>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8039515-vat-dai-chay-nuoc-HOI-QUAN-CUOI.jpg" id="791" name="Shape 791"/>
          <p:cNvPicPr preferRelativeResize="0"/>
          <p:nvPr/>
        </p:nvPicPr>
        <p:blipFill rotWithShape="1">
          <a:blip r:embed="rId4">
            <a:alphaModFix/>
          </a:blip>
          <a:srcRect b="0" l="0" r="0" t="0"/>
          <a:stretch/>
        </p:blipFill>
        <p:spPr>
          <a:xfrm>
            <a:off x="5257800" y="381000"/>
            <a:ext cx="2299606" cy="2575559"/>
          </a:xfrm>
          <a:prstGeom prst="ellipse">
            <a:avLst/>
          </a:prstGeom>
          <a:noFill/>
          <a:ln>
            <a:noFill/>
          </a:ln>
        </p:spPr>
      </p:pic>
      <p:graphicFrame>
        <p:nvGraphicFramePr>
          <p:cNvPr id="792" name="Shape 792"/>
          <p:cNvGraphicFramePr/>
          <p:nvPr/>
        </p:nvGraphicFramePr>
        <p:xfrm>
          <a:off x="533400" y="3352800"/>
          <a:ext cx="3000000" cy="3000000"/>
        </p:xfrm>
        <a:graphic>
          <a:graphicData uri="http://schemas.openxmlformats.org/drawingml/2006/table">
            <a:tbl>
              <a:tblPr bandRow="1" firstRow="1">
                <a:noFill/>
                <a:tableStyleId>{4A843381-55BB-4712-BB0C-B8A37DB1063F}</a:tableStyleId>
              </a:tblPr>
              <a:tblGrid>
                <a:gridCol w="1001475"/>
                <a:gridCol w="1001475"/>
                <a:gridCol w="1001475"/>
                <a:gridCol w="1001475"/>
                <a:gridCol w="1001475"/>
                <a:gridCol w="1001475"/>
                <a:gridCol w="1001475"/>
              </a:tblGrid>
              <a:tr h="762000">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Â</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r>
            </a:tbl>
          </a:graphicData>
        </a:graphic>
      </p:graphicFrame>
      <p:sp>
        <p:nvSpPr>
          <p:cNvPr id="793" name="Shape 793"/>
          <p:cNvSpPr/>
          <p:nvPr/>
        </p:nvSpPr>
        <p:spPr>
          <a:xfrm>
            <a:off x="2057400" y="5181600"/>
            <a:ext cx="4876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CÁI GÌ MÀ ĐI THÌ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ĐỨNG CŨNG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NHƯNG NẰM LẠI ĐỨNG?</a:t>
            </a:r>
          </a:p>
        </p:txBody>
      </p:sp>
      <p:sp>
        <p:nvSpPr>
          <p:cNvPr id="794" name="Shape 794"/>
          <p:cNvSpPr/>
          <p:nvPr/>
        </p:nvSpPr>
        <p:spPr>
          <a:xfrm>
            <a:off x="159654" y="55771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18: </a:t>
            </a:r>
          </a:p>
        </p:txBody>
      </p:sp>
      <p:pic>
        <p:nvPicPr>
          <p:cNvPr descr="6.png" id="795" name="Shape 795"/>
          <p:cNvPicPr preferRelativeResize="0"/>
          <p:nvPr/>
        </p:nvPicPr>
        <p:blipFill rotWithShape="1">
          <a:blip r:embed="rId5">
            <a:alphaModFix/>
          </a:blip>
          <a:srcRect b="0" l="0" r="0" t="0"/>
          <a:stretch/>
        </p:blipFill>
        <p:spPr>
          <a:xfrm>
            <a:off x="2667000" y="3276600"/>
            <a:ext cx="811506" cy="900997"/>
          </a:xfrm>
          <a:prstGeom prst="rect">
            <a:avLst/>
          </a:prstGeom>
          <a:noFill/>
          <a:ln>
            <a:noFill/>
          </a:ln>
        </p:spPr>
      </p:pic>
      <p:pic>
        <p:nvPicPr>
          <p:cNvPr descr="6.png" id="796" name="Shape 796"/>
          <p:cNvPicPr preferRelativeResize="0"/>
          <p:nvPr/>
        </p:nvPicPr>
        <p:blipFill rotWithShape="1">
          <a:blip r:embed="rId5">
            <a:alphaModFix/>
          </a:blip>
          <a:srcRect b="0" l="0" r="0" t="0"/>
          <a:stretch/>
        </p:blipFill>
        <p:spPr>
          <a:xfrm>
            <a:off x="4724400" y="3276600"/>
            <a:ext cx="811506" cy="900997"/>
          </a:xfrm>
          <a:prstGeom prst="rect">
            <a:avLst/>
          </a:prstGeom>
          <a:noFill/>
          <a:ln>
            <a:noFill/>
          </a:ln>
        </p:spPr>
      </p:pic>
      <p:pic>
        <p:nvPicPr>
          <p:cNvPr descr="6.png" id="797" name="Shape 797"/>
          <p:cNvPicPr preferRelativeResize="0"/>
          <p:nvPr/>
        </p:nvPicPr>
        <p:blipFill rotWithShape="1">
          <a:blip r:embed="rId5">
            <a:alphaModFix/>
          </a:blip>
          <a:srcRect b="0" l="0" r="0" t="0"/>
          <a:stretch/>
        </p:blipFill>
        <p:spPr>
          <a:xfrm>
            <a:off x="5715000" y="3276600"/>
            <a:ext cx="811506" cy="900997"/>
          </a:xfrm>
          <a:prstGeom prst="rect">
            <a:avLst/>
          </a:prstGeom>
          <a:noFill/>
          <a:ln>
            <a:noFill/>
          </a:ln>
        </p:spPr>
      </p:pic>
      <p:pic>
        <p:nvPicPr>
          <p:cNvPr descr="6.png" id="798" name="Shape 798"/>
          <p:cNvPicPr preferRelativeResize="0"/>
          <p:nvPr/>
        </p:nvPicPr>
        <p:blipFill rotWithShape="1">
          <a:blip r:embed="rId5">
            <a:alphaModFix/>
          </a:blip>
          <a:srcRect b="0" l="0" r="0" t="0"/>
          <a:stretch/>
        </p:blipFill>
        <p:spPr>
          <a:xfrm>
            <a:off x="1676400" y="3276600"/>
            <a:ext cx="811506" cy="9009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2" name="Shape 802"/>
        <p:cNvGrpSpPr/>
        <p:nvPr/>
      </p:nvGrpSpPr>
      <p:grpSpPr>
        <a:xfrm>
          <a:off x="0" y="0"/>
          <a:ext cx="0" cy="0"/>
          <a:chOff x="0" y="0"/>
          <a:chExt cx="0" cy="0"/>
        </a:xfrm>
      </p:grpSpPr>
      <p:pic>
        <p:nvPicPr>
          <p:cNvPr descr="background.png" id="803" name="Shape 803"/>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1338039515-vat-dai-chay-nuoc-HOI-QUAN-CUOI.jpg" id="804" name="Shape 804"/>
          <p:cNvPicPr preferRelativeResize="0"/>
          <p:nvPr/>
        </p:nvPicPr>
        <p:blipFill rotWithShape="1">
          <a:blip r:embed="rId4">
            <a:alphaModFix/>
          </a:blip>
          <a:srcRect b="0" l="0" r="0" t="0"/>
          <a:stretch/>
        </p:blipFill>
        <p:spPr>
          <a:xfrm>
            <a:off x="5257800" y="381000"/>
            <a:ext cx="2299606" cy="2575559"/>
          </a:xfrm>
          <a:prstGeom prst="ellipse">
            <a:avLst/>
          </a:prstGeom>
          <a:noFill/>
          <a:ln>
            <a:noFill/>
          </a:ln>
        </p:spPr>
      </p:pic>
      <p:graphicFrame>
        <p:nvGraphicFramePr>
          <p:cNvPr id="805" name="Shape 805"/>
          <p:cNvGraphicFramePr/>
          <p:nvPr/>
        </p:nvGraphicFramePr>
        <p:xfrm>
          <a:off x="533400" y="3352800"/>
          <a:ext cx="3000000" cy="3000000"/>
        </p:xfrm>
        <a:graphic>
          <a:graphicData uri="http://schemas.openxmlformats.org/drawingml/2006/table">
            <a:tbl>
              <a:tblPr bandRow="1" firstRow="1">
                <a:noFill/>
                <a:tableStyleId>{4A843381-55BB-4712-BB0C-B8A37DB1063F}</a:tableStyleId>
              </a:tblPr>
              <a:tblGrid>
                <a:gridCol w="1001475"/>
                <a:gridCol w="1001475"/>
                <a:gridCol w="1001475"/>
                <a:gridCol w="1001475"/>
                <a:gridCol w="1001475"/>
                <a:gridCol w="1001475"/>
                <a:gridCol w="1001475"/>
              </a:tblGrid>
              <a:tr h="762000">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Â</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538CD5"/>
                          </a:solidFill>
                          <a:latin typeface="Times New Roman"/>
                          <a:ea typeface="Times New Roman"/>
                          <a:cs typeface="Times New Roman"/>
                          <a:sym typeface="Times New Roman"/>
                        </a:rPr>
                        <a:t>N</a:t>
                      </a:r>
                    </a:p>
                  </a:txBody>
                  <a:tcPr marT="45725" marB="45725" marR="91450" marL="91450"/>
                </a:tc>
              </a:tr>
            </a:tbl>
          </a:graphicData>
        </a:graphic>
      </p:graphicFrame>
      <p:sp>
        <p:nvSpPr>
          <p:cNvPr id="806" name="Shape 806"/>
          <p:cNvSpPr/>
          <p:nvPr/>
        </p:nvSpPr>
        <p:spPr>
          <a:xfrm>
            <a:off x="2057400" y="5181600"/>
            <a:ext cx="48767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CÁI GÌ MÀ ĐI THÌ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ĐỨNG CŨNG NẰM,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NHƯNG NẰM LẠI ĐỨNG?</a:t>
            </a:r>
          </a:p>
        </p:txBody>
      </p:sp>
      <p:sp>
        <p:nvSpPr>
          <p:cNvPr id="807" name="Shape 807"/>
          <p:cNvSpPr/>
          <p:nvPr/>
        </p:nvSpPr>
        <p:spPr>
          <a:xfrm>
            <a:off x="159654" y="55771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3A1A63"/>
                </a:solidFill>
                <a:latin typeface="Times New Roman"/>
                <a:ea typeface="Times New Roman"/>
                <a:cs typeface="Times New Roman"/>
                <a:sym typeface="Times New Roman"/>
              </a:rPr>
              <a:t>CÂU 18: </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1" name="Shape 811"/>
        <p:cNvGrpSpPr/>
        <p:nvPr/>
      </p:nvGrpSpPr>
      <p:grpSpPr>
        <a:xfrm>
          <a:off x="0" y="0"/>
          <a:ext cx="0" cy="0"/>
          <a:chOff x="0" y="0"/>
          <a:chExt cx="0" cy="0"/>
        </a:xfrm>
      </p:grpSpPr>
      <p:pic>
        <p:nvPicPr>
          <p:cNvPr descr="1.jpg" id="812" name="Shape 812"/>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13" name="Shape 813"/>
          <p:cNvSpPr/>
          <p:nvPr/>
        </p:nvSpPr>
        <p:spPr>
          <a:xfrm>
            <a:off x="1676400" y="5257800"/>
            <a:ext cx="6407074"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C00000"/>
                </a:solidFill>
                <a:latin typeface="Times New Roman"/>
                <a:ea typeface="Times New Roman"/>
                <a:cs typeface="Times New Roman"/>
                <a:sym typeface="Times New Roman"/>
              </a:rPr>
              <a:t>CƠ QUAN QUAN TRỌNG NHẤT </a:t>
            </a:r>
            <a:br>
              <a:rPr b="1" i="0" lang="en-US" sz="3200" u="none" cap="none" strike="noStrike">
                <a:solidFill>
                  <a:srgbClr val="C00000"/>
                </a:solidFill>
                <a:latin typeface="Times New Roman"/>
                <a:ea typeface="Times New Roman"/>
                <a:cs typeface="Times New Roman"/>
                <a:sym typeface="Times New Roman"/>
              </a:rPr>
            </a:br>
            <a:r>
              <a:rPr b="1" i="0" lang="en-US" sz="3200" u="none" cap="none" strike="noStrike">
                <a:solidFill>
                  <a:srgbClr val="C00000"/>
                </a:solidFill>
                <a:latin typeface="Times New Roman"/>
                <a:ea typeface="Times New Roman"/>
                <a:cs typeface="Times New Roman"/>
                <a:sym typeface="Times New Roman"/>
              </a:rPr>
              <a:t>CỦA PHỤ NỮ LÀ GÌ ?</a:t>
            </a:r>
          </a:p>
        </p:txBody>
      </p:sp>
      <p:sp>
        <p:nvSpPr>
          <p:cNvPr id="814" name="Shape 814"/>
          <p:cNvSpPr/>
          <p:nvPr/>
        </p:nvSpPr>
        <p:spPr>
          <a:xfrm>
            <a:off x="7848600" y="5867400"/>
            <a:ext cx="1295400" cy="990599"/>
          </a:xfrm>
          <a:prstGeom prst="star12">
            <a:avLst>
              <a:gd fmla="val 37500" name="adj"/>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D99593"/>
              </a:solidFill>
              <a:latin typeface="Calibri"/>
              <a:ea typeface="Calibri"/>
              <a:cs typeface="Calibri"/>
              <a:sym typeface="Calibri"/>
            </a:endParaRPr>
          </a:p>
        </p:txBody>
      </p:sp>
      <p:sp>
        <p:nvSpPr>
          <p:cNvPr id="815" name="Shape 815"/>
          <p:cNvSpPr/>
          <p:nvPr/>
        </p:nvSpPr>
        <p:spPr>
          <a:xfrm>
            <a:off x="8062685" y="5876614"/>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3A1A63"/>
                </a:solidFill>
                <a:latin typeface="Calibri"/>
                <a:ea typeface="Calibri"/>
                <a:cs typeface="Calibri"/>
                <a:sym typeface="Calibri"/>
              </a:rPr>
              <a:t>19</a:t>
            </a:r>
          </a:p>
        </p:txBody>
      </p:sp>
      <p:pic>
        <p:nvPicPr>
          <p:cNvPr descr="1337917622-con-gi-la-the-HOI-QUAN-CUOI.jpg" id="816" name="Shape 816"/>
          <p:cNvPicPr preferRelativeResize="0"/>
          <p:nvPr/>
        </p:nvPicPr>
        <p:blipFill rotWithShape="1">
          <a:blip r:embed="rId4">
            <a:alphaModFix/>
          </a:blip>
          <a:srcRect b="0" l="0" r="0" t="0"/>
          <a:stretch/>
        </p:blipFill>
        <p:spPr>
          <a:xfrm>
            <a:off x="4495800" y="304800"/>
            <a:ext cx="2666999" cy="2145453"/>
          </a:xfrm>
          <a:prstGeom prst="roundRect">
            <a:avLst>
              <a:gd fmla="val 16667" name="adj"/>
            </a:avLst>
          </a:prstGeom>
          <a:noFill/>
          <a:ln>
            <a:noFill/>
          </a:ln>
        </p:spPr>
      </p:pic>
      <p:graphicFrame>
        <p:nvGraphicFramePr>
          <p:cNvPr id="817" name="Shape 817"/>
          <p:cNvGraphicFramePr/>
          <p:nvPr/>
        </p:nvGraphicFramePr>
        <p:xfrm>
          <a:off x="0" y="2667000"/>
          <a:ext cx="3000000" cy="3000000"/>
        </p:xfrm>
        <a:graphic>
          <a:graphicData uri="http://schemas.openxmlformats.org/drawingml/2006/table">
            <a:tbl>
              <a:tblPr bandRow="1" firstRow="1">
                <a:noFill/>
                <a:tableStyleId>{4A843381-55BB-4712-BB0C-B8A37DB1063F}</a:tableStyleId>
              </a:tblPr>
              <a:tblGrid>
                <a:gridCol w="831275"/>
                <a:gridCol w="831275"/>
                <a:gridCol w="831275"/>
                <a:gridCol w="831275"/>
                <a:gridCol w="831275"/>
                <a:gridCol w="831275"/>
                <a:gridCol w="831275"/>
                <a:gridCol w="831275"/>
                <a:gridCol w="831275"/>
                <a:gridCol w="831275"/>
                <a:gridCol w="831275"/>
              </a:tblGrid>
              <a:tr h="6858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Ê</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r>
            </a:tbl>
          </a:graphicData>
        </a:graphic>
      </p:graphicFrame>
      <p:graphicFrame>
        <p:nvGraphicFramePr>
          <p:cNvPr id="818" name="Shape 818"/>
          <p:cNvGraphicFramePr/>
          <p:nvPr/>
        </p:nvGraphicFramePr>
        <p:xfrm>
          <a:off x="2133600" y="3505200"/>
          <a:ext cx="3000000" cy="3000000"/>
        </p:xfrm>
        <a:graphic>
          <a:graphicData uri="http://schemas.openxmlformats.org/drawingml/2006/table">
            <a:tbl>
              <a:tblPr bandRow="1" firstRow="1">
                <a:noFill/>
                <a:tableStyleId>{4A843381-55BB-4712-BB0C-B8A37DB1063F}</a:tableStyleId>
              </a:tblPr>
              <a:tblGrid>
                <a:gridCol w="883525"/>
                <a:gridCol w="1051550"/>
                <a:gridCol w="1051550"/>
                <a:gridCol w="1051550"/>
                <a:gridCol w="914800"/>
              </a:tblGrid>
              <a:tr h="6096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Ụ</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Ữ</a:t>
                      </a:r>
                    </a:p>
                  </a:txBody>
                  <a:tcPr marT="45725" marB="45725" marR="91450" marL="91450"/>
                </a:tc>
              </a:tr>
            </a:tbl>
          </a:graphicData>
        </a:graphic>
      </p:graphicFrame>
      <p:pic>
        <p:nvPicPr>
          <p:cNvPr descr="1.png" id="819" name="Shape 819"/>
          <p:cNvPicPr preferRelativeResize="0"/>
          <p:nvPr/>
        </p:nvPicPr>
        <p:blipFill rotWithShape="1">
          <a:blip r:embed="rId5">
            <a:alphaModFix/>
          </a:blip>
          <a:srcRect b="0" l="0" r="0" t="0"/>
          <a:stretch/>
        </p:blipFill>
        <p:spPr>
          <a:xfrm>
            <a:off x="87084" y="2514600"/>
            <a:ext cx="698184" cy="775371"/>
          </a:xfrm>
          <a:prstGeom prst="rect">
            <a:avLst/>
          </a:prstGeom>
          <a:noFill/>
          <a:ln>
            <a:noFill/>
          </a:ln>
        </p:spPr>
      </p:pic>
      <p:pic>
        <p:nvPicPr>
          <p:cNvPr descr="1.png" id="820" name="Shape 820"/>
          <p:cNvPicPr preferRelativeResize="0"/>
          <p:nvPr/>
        </p:nvPicPr>
        <p:blipFill rotWithShape="1">
          <a:blip r:embed="rId5">
            <a:alphaModFix/>
          </a:blip>
          <a:srcRect b="0" l="0" r="0" t="0"/>
          <a:stretch/>
        </p:blipFill>
        <p:spPr>
          <a:xfrm>
            <a:off x="990600" y="2514600"/>
            <a:ext cx="698184" cy="775371"/>
          </a:xfrm>
          <a:prstGeom prst="rect">
            <a:avLst/>
          </a:prstGeom>
          <a:noFill/>
          <a:ln>
            <a:noFill/>
          </a:ln>
        </p:spPr>
      </p:pic>
      <p:pic>
        <p:nvPicPr>
          <p:cNvPr descr="1.png" id="821" name="Shape 821"/>
          <p:cNvPicPr preferRelativeResize="0"/>
          <p:nvPr/>
        </p:nvPicPr>
        <p:blipFill rotWithShape="1">
          <a:blip r:embed="rId5">
            <a:alphaModFix/>
          </a:blip>
          <a:srcRect b="0" l="0" r="0" t="0"/>
          <a:stretch/>
        </p:blipFill>
        <p:spPr>
          <a:xfrm>
            <a:off x="1752600" y="2514600"/>
            <a:ext cx="698184" cy="775371"/>
          </a:xfrm>
          <a:prstGeom prst="rect">
            <a:avLst/>
          </a:prstGeom>
          <a:noFill/>
          <a:ln>
            <a:noFill/>
          </a:ln>
        </p:spPr>
      </p:pic>
      <p:pic>
        <p:nvPicPr>
          <p:cNvPr descr="1.png" id="822" name="Shape 822"/>
          <p:cNvPicPr preferRelativeResize="0"/>
          <p:nvPr/>
        </p:nvPicPr>
        <p:blipFill rotWithShape="1">
          <a:blip r:embed="rId5">
            <a:alphaModFix/>
          </a:blip>
          <a:srcRect b="0" l="0" r="0" t="0"/>
          <a:stretch/>
        </p:blipFill>
        <p:spPr>
          <a:xfrm>
            <a:off x="2590800" y="2514600"/>
            <a:ext cx="698184" cy="775371"/>
          </a:xfrm>
          <a:prstGeom prst="rect">
            <a:avLst/>
          </a:prstGeom>
          <a:noFill/>
          <a:ln>
            <a:noFill/>
          </a:ln>
        </p:spPr>
      </p:pic>
      <p:pic>
        <p:nvPicPr>
          <p:cNvPr descr="1.png" id="823" name="Shape 823"/>
          <p:cNvPicPr preferRelativeResize="0"/>
          <p:nvPr/>
        </p:nvPicPr>
        <p:blipFill rotWithShape="1">
          <a:blip r:embed="rId5">
            <a:alphaModFix/>
          </a:blip>
          <a:srcRect b="0" l="0" r="0" t="0"/>
          <a:stretch/>
        </p:blipFill>
        <p:spPr>
          <a:xfrm>
            <a:off x="3429000" y="2514600"/>
            <a:ext cx="698184" cy="775371"/>
          </a:xfrm>
          <a:prstGeom prst="rect">
            <a:avLst/>
          </a:prstGeom>
          <a:noFill/>
          <a:ln>
            <a:noFill/>
          </a:ln>
        </p:spPr>
      </p:pic>
      <p:pic>
        <p:nvPicPr>
          <p:cNvPr descr="1.png" id="824" name="Shape 824"/>
          <p:cNvPicPr preferRelativeResize="0"/>
          <p:nvPr/>
        </p:nvPicPr>
        <p:blipFill rotWithShape="1">
          <a:blip r:embed="rId5">
            <a:alphaModFix/>
          </a:blip>
          <a:srcRect b="0" l="0" r="0" t="0"/>
          <a:stretch/>
        </p:blipFill>
        <p:spPr>
          <a:xfrm>
            <a:off x="4343400" y="2514600"/>
            <a:ext cx="698184" cy="775371"/>
          </a:xfrm>
          <a:prstGeom prst="rect">
            <a:avLst/>
          </a:prstGeom>
          <a:noFill/>
          <a:ln>
            <a:noFill/>
          </a:ln>
        </p:spPr>
      </p:pic>
      <p:pic>
        <p:nvPicPr>
          <p:cNvPr descr="1.png" id="825" name="Shape 825"/>
          <p:cNvPicPr preferRelativeResize="0"/>
          <p:nvPr/>
        </p:nvPicPr>
        <p:blipFill rotWithShape="1">
          <a:blip r:embed="rId5">
            <a:alphaModFix/>
          </a:blip>
          <a:srcRect b="0" l="0" r="0" t="0"/>
          <a:stretch/>
        </p:blipFill>
        <p:spPr>
          <a:xfrm>
            <a:off x="5105400" y="2514600"/>
            <a:ext cx="698184" cy="775371"/>
          </a:xfrm>
          <a:prstGeom prst="rect">
            <a:avLst/>
          </a:prstGeom>
          <a:noFill/>
          <a:ln>
            <a:noFill/>
          </a:ln>
        </p:spPr>
      </p:pic>
      <p:pic>
        <p:nvPicPr>
          <p:cNvPr descr="1.png" id="826" name="Shape 826"/>
          <p:cNvPicPr preferRelativeResize="0"/>
          <p:nvPr/>
        </p:nvPicPr>
        <p:blipFill rotWithShape="1">
          <a:blip r:embed="rId5">
            <a:alphaModFix/>
          </a:blip>
          <a:srcRect b="0" l="0" r="0" t="0"/>
          <a:stretch/>
        </p:blipFill>
        <p:spPr>
          <a:xfrm>
            <a:off x="5943600" y="2514600"/>
            <a:ext cx="698184" cy="775371"/>
          </a:xfrm>
          <a:prstGeom prst="rect">
            <a:avLst/>
          </a:prstGeom>
          <a:noFill/>
          <a:ln>
            <a:noFill/>
          </a:ln>
        </p:spPr>
      </p:pic>
      <p:pic>
        <p:nvPicPr>
          <p:cNvPr descr="1.png" id="827" name="Shape 827"/>
          <p:cNvPicPr preferRelativeResize="0"/>
          <p:nvPr/>
        </p:nvPicPr>
        <p:blipFill rotWithShape="1">
          <a:blip r:embed="rId5">
            <a:alphaModFix/>
          </a:blip>
          <a:srcRect b="0" l="0" r="0" t="0"/>
          <a:stretch/>
        </p:blipFill>
        <p:spPr>
          <a:xfrm>
            <a:off x="6858000" y="2514600"/>
            <a:ext cx="698184" cy="775371"/>
          </a:xfrm>
          <a:prstGeom prst="rect">
            <a:avLst/>
          </a:prstGeom>
          <a:noFill/>
          <a:ln>
            <a:noFill/>
          </a:ln>
        </p:spPr>
      </p:pic>
      <p:pic>
        <p:nvPicPr>
          <p:cNvPr descr="1.png" id="828" name="Shape 828"/>
          <p:cNvPicPr preferRelativeResize="0"/>
          <p:nvPr/>
        </p:nvPicPr>
        <p:blipFill rotWithShape="1">
          <a:blip r:embed="rId5">
            <a:alphaModFix/>
          </a:blip>
          <a:srcRect b="0" l="0" r="0" t="0"/>
          <a:stretch/>
        </p:blipFill>
        <p:spPr>
          <a:xfrm>
            <a:off x="7620000" y="2514600"/>
            <a:ext cx="698184" cy="775371"/>
          </a:xfrm>
          <a:prstGeom prst="rect">
            <a:avLst/>
          </a:prstGeom>
          <a:noFill/>
          <a:ln>
            <a:noFill/>
          </a:ln>
        </p:spPr>
      </p:pic>
      <p:pic>
        <p:nvPicPr>
          <p:cNvPr descr="1.png" id="829" name="Shape 829"/>
          <p:cNvPicPr preferRelativeResize="0"/>
          <p:nvPr/>
        </p:nvPicPr>
        <p:blipFill rotWithShape="1">
          <a:blip r:embed="rId5">
            <a:alphaModFix/>
          </a:blip>
          <a:srcRect b="0" l="0" r="0" t="0"/>
          <a:stretch/>
        </p:blipFill>
        <p:spPr>
          <a:xfrm>
            <a:off x="8445814" y="2514600"/>
            <a:ext cx="698184" cy="775371"/>
          </a:xfrm>
          <a:prstGeom prst="rect">
            <a:avLst/>
          </a:prstGeom>
          <a:noFill/>
          <a:ln>
            <a:noFill/>
          </a:ln>
        </p:spPr>
      </p:pic>
      <p:pic>
        <p:nvPicPr>
          <p:cNvPr descr="1.png" id="830" name="Shape 830"/>
          <p:cNvPicPr preferRelativeResize="0"/>
          <p:nvPr/>
        </p:nvPicPr>
        <p:blipFill rotWithShape="1">
          <a:blip r:embed="rId5">
            <a:alphaModFix/>
          </a:blip>
          <a:srcRect b="0" l="0" r="0" t="0"/>
          <a:stretch/>
        </p:blipFill>
        <p:spPr>
          <a:xfrm>
            <a:off x="3276600" y="3352800"/>
            <a:ext cx="698184" cy="775371"/>
          </a:xfrm>
          <a:prstGeom prst="rect">
            <a:avLst/>
          </a:prstGeom>
          <a:noFill/>
          <a:ln>
            <a:noFill/>
          </a:ln>
        </p:spPr>
      </p:pic>
      <p:pic>
        <p:nvPicPr>
          <p:cNvPr descr="1.png" id="831" name="Shape 831"/>
          <p:cNvPicPr preferRelativeResize="0"/>
          <p:nvPr/>
        </p:nvPicPr>
        <p:blipFill rotWithShape="1">
          <a:blip r:embed="rId5">
            <a:alphaModFix/>
          </a:blip>
          <a:srcRect b="0" l="0" r="0" t="0"/>
          <a:stretch/>
        </p:blipFill>
        <p:spPr>
          <a:xfrm>
            <a:off x="4267200" y="3352800"/>
            <a:ext cx="698184" cy="775371"/>
          </a:xfrm>
          <a:prstGeom prst="rect">
            <a:avLst/>
          </a:prstGeom>
          <a:noFill/>
          <a:ln>
            <a:noFill/>
          </a:ln>
        </p:spPr>
      </p:pic>
      <p:pic>
        <p:nvPicPr>
          <p:cNvPr descr="1.png" id="832" name="Shape 832"/>
          <p:cNvPicPr preferRelativeResize="0"/>
          <p:nvPr/>
        </p:nvPicPr>
        <p:blipFill rotWithShape="1">
          <a:blip r:embed="rId5">
            <a:alphaModFix/>
          </a:blip>
          <a:srcRect b="0" l="0" r="0" t="0"/>
          <a:stretch/>
        </p:blipFill>
        <p:spPr>
          <a:xfrm>
            <a:off x="5334000" y="3352800"/>
            <a:ext cx="698184" cy="775371"/>
          </a:xfrm>
          <a:prstGeom prst="rect">
            <a:avLst/>
          </a:prstGeom>
          <a:noFill/>
          <a:ln>
            <a:noFill/>
          </a:ln>
        </p:spPr>
      </p:pic>
      <p:pic>
        <p:nvPicPr>
          <p:cNvPr descr="1.png" id="833" name="Shape 833"/>
          <p:cNvPicPr preferRelativeResize="0"/>
          <p:nvPr/>
        </p:nvPicPr>
        <p:blipFill rotWithShape="1">
          <a:blip r:embed="rId5">
            <a:alphaModFix/>
          </a:blip>
          <a:srcRect b="0" l="0" r="0" t="0"/>
          <a:stretch/>
        </p:blipFill>
        <p:spPr>
          <a:xfrm>
            <a:off x="6324600" y="3352800"/>
            <a:ext cx="698184" cy="775371"/>
          </a:xfrm>
          <a:prstGeom prst="rect">
            <a:avLst/>
          </a:prstGeom>
          <a:noFill/>
          <a:ln>
            <a:noFill/>
          </a:ln>
        </p:spPr>
      </p:pic>
      <p:pic>
        <p:nvPicPr>
          <p:cNvPr descr="1.png" id="834" name="Shape 834"/>
          <p:cNvPicPr preferRelativeResize="0"/>
          <p:nvPr/>
        </p:nvPicPr>
        <p:blipFill rotWithShape="1">
          <a:blip r:embed="rId5">
            <a:alphaModFix/>
          </a:blip>
          <a:srcRect b="0" l="0" r="0" t="0"/>
          <a:stretch/>
        </p:blipFill>
        <p:spPr>
          <a:xfrm>
            <a:off x="2286000" y="3276600"/>
            <a:ext cx="698184" cy="77537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pic>
        <p:nvPicPr>
          <p:cNvPr descr="1.jpg" id="839" name="Shape 839"/>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40" name="Shape 840"/>
          <p:cNvSpPr/>
          <p:nvPr/>
        </p:nvSpPr>
        <p:spPr>
          <a:xfrm>
            <a:off x="1676400" y="5257800"/>
            <a:ext cx="6407074"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C00000"/>
                </a:solidFill>
                <a:latin typeface="Times New Roman"/>
                <a:ea typeface="Times New Roman"/>
                <a:cs typeface="Times New Roman"/>
                <a:sym typeface="Times New Roman"/>
              </a:rPr>
              <a:t>CƠ QUAN QUAN TRỌNG NHẤT </a:t>
            </a:r>
            <a:br>
              <a:rPr b="1" i="0" lang="en-US" sz="3200" u="none" cap="none" strike="noStrike">
                <a:solidFill>
                  <a:srgbClr val="C00000"/>
                </a:solidFill>
                <a:latin typeface="Times New Roman"/>
                <a:ea typeface="Times New Roman"/>
                <a:cs typeface="Times New Roman"/>
                <a:sym typeface="Times New Roman"/>
              </a:rPr>
            </a:br>
            <a:r>
              <a:rPr b="1" i="0" lang="en-US" sz="3200" u="none" cap="none" strike="noStrike">
                <a:solidFill>
                  <a:srgbClr val="C00000"/>
                </a:solidFill>
                <a:latin typeface="Times New Roman"/>
                <a:ea typeface="Times New Roman"/>
                <a:cs typeface="Times New Roman"/>
                <a:sym typeface="Times New Roman"/>
              </a:rPr>
              <a:t>CỦA PHỤ NỮ LÀ GÌ ?</a:t>
            </a:r>
          </a:p>
        </p:txBody>
      </p:sp>
      <p:sp>
        <p:nvSpPr>
          <p:cNvPr id="841" name="Shape 841"/>
          <p:cNvSpPr/>
          <p:nvPr/>
        </p:nvSpPr>
        <p:spPr>
          <a:xfrm>
            <a:off x="7848600" y="5867400"/>
            <a:ext cx="1295400" cy="990599"/>
          </a:xfrm>
          <a:prstGeom prst="star12">
            <a:avLst>
              <a:gd fmla="val 37500" name="adj"/>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D99593"/>
              </a:solidFill>
              <a:latin typeface="Calibri"/>
              <a:ea typeface="Calibri"/>
              <a:cs typeface="Calibri"/>
              <a:sym typeface="Calibri"/>
            </a:endParaRPr>
          </a:p>
        </p:txBody>
      </p:sp>
      <p:sp>
        <p:nvSpPr>
          <p:cNvPr id="842" name="Shape 842"/>
          <p:cNvSpPr/>
          <p:nvPr/>
        </p:nvSpPr>
        <p:spPr>
          <a:xfrm>
            <a:off x="8062685" y="5876614"/>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3A1A63"/>
                </a:solidFill>
                <a:latin typeface="Calibri"/>
                <a:ea typeface="Calibri"/>
                <a:cs typeface="Calibri"/>
                <a:sym typeface="Calibri"/>
              </a:rPr>
              <a:t>19</a:t>
            </a:r>
          </a:p>
        </p:txBody>
      </p:sp>
      <p:pic>
        <p:nvPicPr>
          <p:cNvPr descr="1337917622-con-gi-la-the-HOI-QUAN-CUOI.jpg" id="843" name="Shape 843"/>
          <p:cNvPicPr preferRelativeResize="0"/>
          <p:nvPr/>
        </p:nvPicPr>
        <p:blipFill rotWithShape="1">
          <a:blip r:embed="rId4">
            <a:alphaModFix/>
          </a:blip>
          <a:srcRect b="0" l="0" r="0" t="0"/>
          <a:stretch/>
        </p:blipFill>
        <p:spPr>
          <a:xfrm>
            <a:off x="4495800" y="304800"/>
            <a:ext cx="2666999" cy="2145453"/>
          </a:xfrm>
          <a:prstGeom prst="roundRect">
            <a:avLst>
              <a:gd fmla="val 16667" name="adj"/>
            </a:avLst>
          </a:prstGeom>
          <a:noFill/>
          <a:ln>
            <a:noFill/>
          </a:ln>
        </p:spPr>
      </p:pic>
      <p:graphicFrame>
        <p:nvGraphicFramePr>
          <p:cNvPr id="844" name="Shape 844"/>
          <p:cNvGraphicFramePr/>
          <p:nvPr/>
        </p:nvGraphicFramePr>
        <p:xfrm>
          <a:off x="0" y="2667000"/>
          <a:ext cx="3000000" cy="3000000"/>
        </p:xfrm>
        <a:graphic>
          <a:graphicData uri="http://schemas.openxmlformats.org/drawingml/2006/table">
            <a:tbl>
              <a:tblPr bandRow="1" firstRow="1">
                <a:noFill/>
                <a:tableStyleId>{4A843381-55BB-4712-BB0C-B8A37DB1063F}</a:tableStyleId>
              </a:tblPr>
              <a:tblGrid>
                <a:gridCol w="831275"/>
                <a:gridCol w="831275"/>
                <a:gridCol w="831275"/>
                <a:gridCol w="831275"/>
                <a:gridCol w="831275"/>
                <a:gridCol w="831275"/>
                <a:gridCol w="831275"/>
                <a:gridCol w="831275"/>
                <a:gridCol w="831275"/>
                <a:gridCol w="831275"/>
                <a:gridCol w="831275"/>
              </a:tblGrid>
              <a:tr h="6858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Ê</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r>
            </a:tbl>
          </a:graphicData>
        </a:graphic>
      </p:graphicFrame>
      <p:graphicFrame>
        <p:nvGraphicFramePr>
          <p:cNvPr id="845" name="Shape 845"/>
          <p:cNvGraphicFramePr/>
          <p:nvPr/>
        </p:nvGraphicFramePr>
        <p:xfrm>
          <a:off x="2133600" y="3505200"/>
          <a:ext cx="3000000" cy="3000000"/>
        </p:xfrm>
        <a:graphic>
          <a:graphicData uri="http://schemas.openxmlformats.org/drawingml/2006/table">
            <a:tbl>
              <a:tblPr bandRow="1" firstRow="1">
                <a:noFill/>
                <a:tableStyleId>{4A843381-55BB-4712-BB0C-B8A37DB1063F}</a:tableStyleId>
              </a:tblPr>
              <a:tblGrid>
                <a:gridCol w="883525"/>
                <a:gridCol w="1051550"/>
                <a:gridCol w="1051550"/>
                <a:gridCol w="1051550"/>
                <a:gridCol w="914800"/>
              </a:tblGrid>
              <a:tr h="6096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Ụ</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Ữ</a:t>
                      </a:r>
                    </a:p>
                  </a:txBody>
                  <a:tcPr marT="45725" marB="45725" marR="91450" marL="91450"/>
                </a:tc>
              </a:tr>
            </a:tbl>
          </a:graphicData>
        </a:graphic>
      </p:graphicFrame>
      <p:pic>
        <p:nvPicPr>
          <p:cNvPr descr="1.png" id="846" name="Shape 846"/>
          <p:cNvPicPr preferRelativeResize="0"/>
          <p:nvPr/>
        </p:nvPicPr>
        <p:blipFill rotWithShape="1">
          <a:blip r:embed="rId5">
            <a:alphaModFix/>
          </a:blip>
          <a:srcRect b="0" l="0" r="0" t="0"/>
          <a:stretch/>
        </p:blipFill>
        <p:spPr>
          <a:xfrm>
            <a:off x="87084" y="2514600"/>
            <a:ext cx="698184" cy="775371"/>
          </a:xfrm>
          <a:prstGeom prst="rect">
            <a:avLst/>
          </a:prstGeom>
          <a:noFill/>
          <a:ln>
            <a:noFill/>
          </a:ln>
        </p:spPr>
      </p:pic>
      <p:pic>
        <p:nvPicPr>
          <p:cNvPr descr="1.png" id="847" name="Shape 847"/>
          <p:cNvPicPr preferRelativeResize="0"/>
          <p:nvPr/>
        </p:nvPicPr>
        <p:blipFill rotWithShape="1">
          <a:blip r:embed="rId5">
            <a:alphaModFix/>
          </a:blip>
          <a:srcRect b="0" l="0" r="0" t="0"/>
          <a:stretch/>
        </p:blipFill>
        <p:spPr>
          <a:xfrm>
            <a:off x="990600" y="2514600"/>
            <a:ext cx="698184" cy="775371"/>
          </a:xfrm>
          <a:prstGeom prst="rect">
            <a:avLst/>
          </a:prstGeom>
          <a:noFill/>
          <a:ln>
            <a:noFill/>
          </a:ln>
        </p:spPr>
      </p:pic>
      <p:pic>
        <p:nvPicPr>
          <p:cNvPr descr="1.png" id="848" name="Shape 848"/>
          <p:cNvPicPr preferRelativeResize="0"/>
          <p:nvPr/>
        </p:nvPicPr>
        <p:blipFill rotWithShape="1">
          <a:blip r:embed="rId5">
            <a:alphaModFix/>
          </a:blip>
          <a:srcRect b="0" l="0" r="0" t="0"/>
          <a:stretch/>
        </p:blipFill>
        <p:spPr>
          <a:xfrm>
            <a:off x="2590800" y="2514600"/>
            <a:ext cx="698184" cy="775371"/>
          </a:xfrm>
          <a:prstGeom prst="rect">
            <a:avLst/>
          </a:prstGeom>
          <a:noFill/>
          <a:ln>
            <a:noFill/>
          </a:ln>
        </p:spPr>
      </p:pic>
      <p:pic>
        <p:nvPicPr>
          <p:cNvPr descr="1.png" id="849" name="Shape 849"/>
          <p:cNvPicPr preferRelativeResize="0"/>
          <p:nvPr/>
        </p:nvPicPr>
        <p:blipFill rotWithShape="1">
          <a:blip r:embed="rId5">
            <a:alphaModFix/>
          </a:blip>
          <a:srcRect b="0" l="0" r="0" t="0"/>
          <a:stretch/>
        </p:blipFill>
        <p:spPr>
          <a:xfrm>
            <a:off x="4343400" y="2514600"/>
            <a:ext cx="698184" cy="775371"/>
          </a:xfrm>
          <a:prstGeom prst="rect">
            <a:avLst/>
          </a:prstGeom>
          <a:noFill/>
          <a:ln>
            <a:noFill/>
          </a:ln>
        </p:spPr>
      </p:pic>
      <p:pic>
        <p:nvPicPr>
          <p:cNvPr descr="1.png" id="850" name="Shape 850"/>
          <p:cNvPicPr preferRelativeResize="0"/>
          <p:nvPr/>
        </p:nvPicPr>
        <p:blipFill rotWithShape="1">
          <a:blip r:embed="rId5">
            <a:alphaModFix/>
          </a:blip>
          <a:srcRect b="0" l="0" r="0" t="0"/>
          <a:stretch/>
        </p:blipFill>
        <p:spPr>
          <a:xfrm>
            <a:off x="5943600" y="2514600"/>
            <a:ext cx="698184" cy="775371"/>
          </a:xfrm>
          <a:prstGeom prst="rect">
            <a:avLst/>
          </a:prstGeom>
          <a:noFill/>
          <a:ln>
            <a:noFill/>
          </a:ln>
        </p:spPr>
      </p:pic>
      <p:pic>
        <p:nvPicPr>
          <p:cNvPr descr="1.png" id="851" name="Shape 851"/>
          <p:cNvPicPr preferRelativeResize="0"/>
          <p:nvPr/>
        </p:nvPicPr>
        <p:blipFill rotWithShape="1">
          <a:blip r:embed="rId5">
            <a:alphaModFix/>
          </a:blip>
          <a:srcRect b="0" l="0" r="0" t="0"/>
          <a:stretch/>
        </p:blipFill>
        <p:spPr>
          <a:xfrm>
            <a:off x="6858000" y="2514600"/>
            <a:ext cx="698184" cy="775371"/>
          </a:xfrm>
          <a:prstGeom prst="rect">
            <a:avLst/>
          </a:prstGeom>
          <a:noFill/>
          <a:ln>
            <a:noFill/>
          </a:ln>
        </p:spPr>
      </p:pic>
      <p:pic>
        <p:nvPicPr>
          <p:cNvPr descr="1.png" id="852" name="Shape 852"/>
          <p:cNvPicPr preferRelativeResize="0"/>
          <p:nvPr/>
        </p:nvPicPr>
        <p:blipFill rotWithShape="1">
          <a:blip r:embed="rId5">
            <a:alphaModFix/>
          </a:blip>
          <a:srcRect b="0" l="0" r="0" t="0"/>
          <a:stretch/>
        </p:blipFill>
        <p:spPr>
          <a:xfrm>
            <a:off x="8445814" y="2514600"/>
            <a:ext cx="698184" cy="775371"/>
          </a:xfrm>
          <a:prstGeom prst="rect">
            <a:avLst/>
          </a:prstGeom>
          <a:noFill/>
          <a:ln>
            <a:noFill/>
          </a:ln>
        </p:spPr>
      </p:pic>
      <p:pic>
        <p:nvPicPr>
          <p:cNvPr descr="1.png" id="853" name="Shape 853"/>
          <p:cNvPicPr preferRelativeResize="0"/>
          <p:nvPr/>
        </p:nvPicPr>
        <p:blipFill rotWithShape="1">
          <a:blip r:embed="rId5">
            <a:alphaModFix/>
          </a:blip>
          <a:srcRect b="0" l="0" r="0" t="0"/>
          <a:stretch/>
        </p:blipFill>
        <p:spPr>
          <a:xfrm>
            <a:off x="3276600" y="3352800"/>
            <a:ext cx="698184" cy="775371"/>
          </a:xfrm>
          <a:prstGeom prst="rect">
            <a:avLst/>
          </a:prstGeom>
          <a:noFill/>
          <a:ln>
            <a:noFill/>
          </a:ln>
        </p:spPr>
      </p:pic>
      <p:pic>
        <p:nvPicPr>
          <p:cNvPr descr="1.png" id="854" name="Shape 854"/>
          <p:cNvPicPr preferRelativeResize="0"/>
          <p:nvPr/>
        </p:nvPicPr>
        <p:blipFill rotWithShape="1">
          <a:blip r:embed="rId5">
            <a:alphaModFix/>
          </a:blip>
          <a:srcRect b="0" l="0" r="0" t="0"/>
          <a:stretch/>
        </p:blipFill>
        <p:spPr>
          <a:xfrm>
            <a:off x="5334000" y="3352800"/>
            <a:ext cx="698184" cy="775371"/>
          </a:xfrm>
          <a:prstGeom prst="rect">
            <a:avLst/>
          </a:prstGeom>
          <a:noFill/>
          <a:ln>
            <a:noFill/>
          </a:ln>
        </p:spPr>
      </p:pic>
      <p:pic>
        <p:nvPicPr>
          <p:cNvPr descr="1.png" id="855" name="Shape 855"/>
          <p:cNvPicPr preferRelativeResize="0"/>
          <p:nvPr/>
        </p:nvPicPr>
        <p:blipFill rotWithShape="1">
          <a:blip r:embed="rId5">
            <a:alphaModFix/>
          </a:blip>
          <a:srcRect b="0" l="0" r="0" t="0"/>
          <a:stretch/>
        </p:blipFill>
        <p:spPr>
          <a:xfrm>
            <a:off x="6324600" y="3352800"/>
            <a:ext cx="698184" cy="775371"/>
          </a:xfrm>
          <a:prstGeom prst="rect">
            <a:avLst/>
          </a:prstGeom>
          <a:noFill/>
          <a:ln>
            <a:noFill/>
          </a:ln>
        </p:spPr>
      </p:pic>
      <p:pic>
        <p:nvPicPr>
          <p:cNvPr descr="1.png" id="856" name="Shape 856"/>
          <p:cNvPicPr preferRelativeResize="0"/>
          <p:nvPr/>
        </p:nvPicPr>
        <p:blipFill rotWithShape="1">
          <a:blip r:embed="rId5">
            <a:alphaModFix/>
          </a:blip>
          <a:srcRect b="0" l="0" r="0" t="0"/>
          <a:stretch/>
        </p:blipFill>
        <p:spPr>
          <a:xfrm>
            <a:off x="2286000" y="3276600"/>
            <a:ext cx="698184" cy="77537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pic>
        <p:nvPicPr>
          <p:cNvPr descr="1.jpg" id="861" name="Shape 861"/>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62" name="Shape 862"/>
          <p:cNvSpPr/>
          <p:nvPr/>
        </p:nvSpPr>
        <p:spPr>
          <a:xfrm>
            <a:off x="1676400" y="5257800"/>
            <a:ext cx="6407074" cy="107721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C00000"/>
                </a:solidFill>
                <a:latin typeface="Times New Roman"/>
                <a:ea typeface="Times New Roman"/>
                <a:cs typeface="Times New Roman"/>
                <a:sym typeface="Times New Roman"/>
              </a:rPr>
              <a:t>CƠ QUAN QUAN TRỌNG NHẤT </a:t>
            </a:r>
            <a:br>
              <a:rPr b="1" i="0" lang="en-US" sz="3200" u="none" cap="none" strike="noStrike">
                <a:solidFill>
                  <a:srgbClr val="C00000"/>
                </a:solidFill>
                <a:latin typeface="Times New Roman"/>
                <a:ea typeface="Times New Roman"/>
                <a:cs typeface="Times New Roman"/>
                <a:sym typeface="Times New Roman"/>
              </a:rPr>
            </a:br>
            <a:r>
              <a:rPr b="1" i="0" lang="en-US" sz="3200" u="none" cap="none" strike="noStrike">
                <a:solidFill>
                  <a:srgbClr val="C00000"/>
                </a:solidFill>
                <a:latin typeface="Times New Roman"/>
                <a:ea typeface="Times New Roman"/>
                <a:cs typeface="Times New Roman"/>
                <a:sym typeface="Times New Roman"/>
              </a:rPr>
              <a:t>CỦA PHỤ NỮ LÀ GÌ ?</a:t>
            </a:r>
          </a:p>
        </p:txBody>
      </p:sp>
      <p:sp>
        <p:nvSpPr>
          <p:cNvPr id="863" name="Shape 863"/>
          <p:cNvSpPr/>
          <p:nvPr/>
        </p:nvSpPr>
        <p:spPr>
          <a:xfrm>
            <a:off x="7848600" y="5867400"/>
            <a:ext cx="1295400" cy="990599"/>
          </a:xfrm>
          <a:prstGeom prst="star12">
            <a:avLst>
              <a:gd fmla="val 37500" name="adj"/>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D99593"/>
              </a:solidFill>
              <a:latin typeface="Calibri"/>
              <a:ea typeface="Calibri"/>
              <a:cs typeface="Calibri"/>
              <a:sym typeface="Calibri"/>
            </a:endParaRPr>
          </a:p>
        </p:txBody>
      </p:sp>
      <p:sp>
        <p:nvSpPr>
          <p:cNvPr id="864" name="Shape 864"/>
          <p:cNvSpPr/>
          <p:nvPr/>
        </p:nvSpPr>
        <p:spPr>
          <a:xfrm>
            <a:off x="8062685" y="5876614"/>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3A1A63"/>
                </a:solidFill>
                <a:latin typeface="Calibri"/>
                <a:ea typeface="Calibri"/>
                <a:cs typeface="Calibri"/>
                <a:sym typeface="Calibri"/>
              </a:rPr>
              <a:t>19</a:t>
            </a:r>
          </a:p>
        </p:txBody>
      </p:sp>
      <p:pic>
        <p:nvPicPr>
          <p:cNvPr descr="1337917622-con-gi-la-the-HOI-QUAN-CUOI.jpg" id="865" name="Shape 865"/>
          <p:cNvPicPr preferRelativeResize="0"/>
          <p:nvPr/>
        </p:nvPicPr>
        <p:blipFill rotWithShape="1">
          <a:blip r:embed="rId4">
            <a:alphaModFix/>
          </a:blip>
          <a:srcRect b="0" l="0" r="0" t="0"/>
          <a:stretch/>
        </p:blipFill>
        <p:spPr>
          <a:xfrm>
            <a:off x="4495800" y="304800"/>
            <a:ext cx="2666999" cy="2145453"/>
          </a:xfrm>
          <a:prstGeom prst="roundRect">
            <a:avLst>
              <a:gd fmla="val 16667" name="adj"/>
            </a:avLst>
          </a:prstGeom>
          <a:noFill/>
          <a:ln>
            <a:noFill/>
          </a:ln>
        </p:spPr>
      </p:pic>
      <p:graphicFrame>
        <p:nvGraphicFramePr>
          <p:cNvPr id="866" name="Shape 866"/>
          <p:cNvGraphicFramePr/>
          <p:nvPr/>
        </p:nvGraphicFramePr>
        <p:xfrm>
          <a:off x="0" y="2667000"/>
          <a:ext cx="3000000" cy="3000000"/>
        </p:xfrm>
        <a:graphic>
          <a:graphicData uri="http://schemas.openxmlformats.org/drawingml/2006/table">
            <a:tbl>
              <a:tblPr bandRow="1" firstRow="1">
                <a:noFill/>
                <a:tableStyleId>{4A843381-55BB-4712-BB0C-B8A37DB1063F}</a:tableStyleId>
              </a:tblPr>
              <a:tblGrid>
                <a:gridCol w="831275"/>
                <a:gridCol w="831275"/>
                <a:gridCol w="831275"/>
                <a:gridCol w="831275"/>
                <a:gridCol w="831275"/>
                <a:gridCol w="831275"/>
                <a:gridCol w="831275"/>
                <a:gridCol w="831275"/>
                <a:gridCol w="831275"/>
                <a:gridCol w="831275"/>
                <a:gridCol w="831275"/>
              </a:tblGrid>
              <a:tr h="6858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Ộ</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L</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Ê</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r>
            </a:tbl>
          </a:graphicData>
        </a:graphic>
      </p:graphicFrame>
      <p:graphicFrame>
        <p:nvGraphicFramePr>
          <p:cNvPr id="867" name="Shape 867"/>
          <p:cNvGraphicFramePr/>
          <p:nvPr/>
        </p:nvGraphicFramePr>
        <p:xfrm>
          <a:off x="2133600" y="3505200"/>
          <a:ext cx="3000000" cy="3000000"/>
        </p:xfrm>
        <a:graphic>
          <a:graphicData uri="http://schemas.openxmlformats.org/drawingml/2006/table">
            <a:tbl>
              <a:tblPr bandRow="1" firstRow="1">
                <a:noFill/>
                <a:tableStyleId>{4A843381-55BB-4712-BB0C-B8A37DB1063F}</a:tableStyleId>
              </a:tblPr>
              <a:tblGrid>
                <a:gridCol w="883525"/>
                <a:gridCol w="1051550"/>
                <a:gridCol w="1051550"/>
                <a:gridCol w="1051550"/>
                <a:gridCol w="914800"/>
              </a:tblGrid>
              <a:tr h="609600">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P</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Ụ</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3200" u="none" cap="none" strike="noStrike">
                          <a:solidFill>
                            <a:schemeClr val="dk1"/>
                          </a:solidFill>
                          <a:latin typeface="Times New Roman"/>
                          <a:ea typeface="Times New Roman"/>
                          <a:cs typeface="Times New Roman"/>
                          <a:sym typeface="Times New Roman"/>
                        </a:rPr>
                        <a:t>Ữ</a:t>
                      </a:r>
                    </a:p>
                  </a:txBody>
                  <a:tcPr marT="45725" marB="45725" marR="91450" marL="9145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pic>
        <p:nvPicPr>
          <p:cNvPr descr="1.jpg" id="872" name="Shape 872"/>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73" name="Shape 873"/>
          <p:cNvSpPr/>
          <p:nvPr/>
        </p:nvSpPr>
        <p:spPr>
          <a:xfrm>
            <a:off x="1905000" y="5181600"/>
            <a:ext cx="49530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CON TRAI </a:t>
            </a:r>
            <a:br>
              <a:rPr b="1" i="0" lang="en-US" sz="3600" u="none" cap="none" strike="noStrike">
                <a:solidFill>
                  <a:srgbClr val="3A1A63"/>
                </a:solidFill>
                <a:latin typeface="Times New Roman"/>
                <a:ea typeface="Times New Roman"/>
                <a:cs typeface="Times New Roman"/>
                <a:sym typeface="Times New Roman"/>
              </a:rPr>
            </a:br>
            <a:r>
              <a:rPr b="1" i="0" lang="en-US" sz="3600" u="none" cap="none" strike="noStrike">
                <a:solidFill>
                  <a:srgbClr val="3A1A63"/>
                </a:solidFill>
                <a:latin typeface="Times New Roman"/>
                <a:ea typeface="Times New Roman"/>
                <a:cs typeface="Times New Roman"/>
                <a:sym typeface="Times New Roman"/>
              </a:rPr>
              <a:t>CÓ GÌ QUÝ NHẤT?</a:t>
            </a:r>
          </a:p>
        </p:txBody>
      </p:sp>
      <p:pic>
        <p:nvPicPr>
          <p:cNvPr descr="bang_quang_kinh1.jpg" id="874" name="Shape 874"/>
          <p:cNvPicPr preferRelativeResize="0"/>
          <p:nvPr/>
        </p:nvPicPr>
        <p:blipFill rotWithShape="1">
          <a:blip r:embed="rId4">
            <a:alphaModFix/>
          </a:blip>
          <a:srcRect b="0" l="0" r="0" t="0"/>
          <a:stretch/>
        </p:blipFill>
        <p:spPr>
          <a:xfrm>
            <a:off x="152400" y="1295400"/>
            <a:ext cx="1820755" cy="2743199"/>
          </a:xfrm>
          <a:prstGeom prst="rect">
            <a:avLst/>
          </a:prstGeom>
          <a:noFill/>
          <a:ln>
            <a:noFill/>
          </a:ln>
        </p:spPr>
      </p:pic>
      <p:graphicFrame>
        <p:nvGraphicFramePr>
          <p:cNvPr id="875" name="Shape 875"/>
          <p:cNvGraphicFramePr/>
          <p:nvPr/>
        </p:nvGraphicFramePr>
        <p:xfrm>
          <a:off x="2438400" y="3048000"/>
          <a:ext cx="3000000" cy="3000000"/>
        </p:xfrm>
        <a:graphic>
          <a:graphicData uri="http://schemas.openxmlformats.org/drawingml/2006/table">
            <a:tbl>
              <a:tblPr bandRow="1" firstRow="1">
                <a:noFill/>
                <a:tableStyleId>{4A843381-55BB-4712-BB0C-B8A37DB1063F}</a:tableStyleId>
              </a:tblPr>
              <a:tblGrid>
                <a:gridCol w="859400"/>
                <a:gridCol w="794375"/>
                <a:gridCol w="794375"/>
                <a:gridCol w="794375"/>
                <a:gridCol w="794375"/>
                <a:gridCol w="794375"/>
                <a:gridCol w="794375"/>
                <a:gridCol w="794375"/>
              </a:tblGrid>
              <a:tr h="881150">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G</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Ọ</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descr="1.png" id="876" name="Shape 876"/>
          <p:cNvPicPr preferRelativeResize="0"/>
          <p:nvPr/>
        </p:nvPicPr>
        <p:blipFill rotWithShape="1">
          <a:blip r:embed="rId5">
            <a:alphaModFix/>
          </a:blip>
          <a:srcRect b="0" l="0" r="0" t="0"/>
          <a:stretch/>
        </p:blipFill>
        <p:spPr>
          <a:xfrm>
            <a:off x="2514600" y="2881085"/>
            <a:ext cx="789555" cy="876843"/>
          </a:xfrm>
          <a:prstGeom prst="rect">
            <a:avLst/>
          </a:prstGeom>
          <a:noFill/>
          <a:ln>
            <a:noFill/>
          </a:ln>
        </p:spPr>
      </p:pic>
      <p:pic>
        <p:nvPicPr>
          <p:cNvPr descr="1.png" id="877" name="Shape 877"/>
          <p:cNvPicPr preferRelativeResize="0"/>
          <p:nvPr/>
        </p:nvPicPr>
        <p:blipFill rotWithShape="1">
          <a:blip r:embed="rId5">
            <a:alphaModFix/>
          </a:blip>
          <a:srcRect b="0" l="0" r="0" t="0"/>
          <a:stretch/>
        </p:blipFill>
        <p:spPr>
          <a:xfrm>
            <a:off x="4114800" y="2895600"/>
            <a:ext cx="789555" cy="876843"/>
          </a:xfrm>
          <a:prstGeom prst="rect">
            <a:avLst/>
          </a:prstGeom>
          <a:noFill/>
          <a:ln>
            <a:noFill/>
          </a:ln>
        </p:spPr>
      </p:pic>
      <p:pic>
        <p:nvPicPr>
          <p:cNvPr descr="1.png" id="878" name="Shape 878"/>
          <p:cNvPicPr preferRelativeResize="0"/>
          <p:nvPr/>
        </p:nvPicPr>
        <p:blipFill rotWithShape="1">
          <a:blip r:embed="rId5">
            <a:alphaModFix/>
          </a:blip>
          <a:srcRect b="0" l="0" r="0" t="0"/>
          <a:stretch/>
        </p:blipFill>
        <p:spPr>
          <a:xfrm>
            <a:off x="4876800" y="2895600"/>
            <a:ext cx="789555" cy="876843"/>
          </a:xfrm>
          <a:prstGeom prst="rect">
            <a:avLst/>
          </a:prstGeom>
          <a:noFill/>
          <a:ln>
            <a:noFill/>
          </a:ln>
        </p:spPr>
      </p:pic>
      <p:pic>
        <p:nvPicPr>
          <p:cNvPr descr="1.png" id="879" name="Shape 879"/>
          <p:cNvPicPr preferRelativeResize="0"/>
          <p:nvPr/>
        </p:nvPicPr>
        <p:blipFill rotWithShape="1">
          <a:blip r:embed="rId5">
            <a:alphaModFix/>
          </a:blip>
          <a:srcRect b="0" l="0" r="0" t="0"/>
          <a:stretch/>
        </p:blipFill>
        <p:spPr>
          <a:xfrm>
            <a:off x="5715000" y="2895600"/>
            <a:ext cx="789555" cy="876843"/>
          </a:xfrm>
          <a:prstGeom prst="rect">
            <a:avLst/>
          </a:prstGeom>
          <a:noFill/>
          <a:ln>
            <a:noFill/>
          </a:ln>
        </p:spPr>
      </p:pic>
      <p:pic>
        <p:nvPicPr>
          <p:cNvPr descr="1.png" id="880" name="Shape 880"/>
          <p:cNvPicPr preferRelativeResize="0"/>
          <p:nvPr/>
        </p:nvPicPr>
        <p:blipFill rotWithShape="1">
          <a:blip r:embed="rId5">
            <a:alphaModFix/>
          </a:blip>
          <a:srcRect b="0" l="0" r="0" t="0"/>
          <a:stretch/>
        </p:blipFill>
        <p:spPr>
          <a:xfrm>
            <a:off x="6553200" y="2895600"/>
            <a:ext cx="789555" cy="876843"/>
          </a:xfrm>
          <a:prstGeom prst="rect">
            <a:avLst/>
          </a:prstGeom>
          <a:noFill/>
          <a:ln>
            <a:noFill/>
          </a:ln>
        </p:spPr>
      </p:pic>
      <p:pic>
        <p:nvPicPr>
          <p:cNvPr descr="1.png" id="881" name="Shape 881"/>
          <p:cNvPicPr preferRelativeResize="0"/>
          <p:nvPr/>
        </p:nvPicPr>
        <p:blipFill rotWithShape="1">
          <a:blip r:embed="rId5">
            <a:alphaModFix/>
          </a:blip>
          <a:srcRect b="0" l="0" r="0" t="0"/>
          <a:stretch/>
        </p:blipFill>
        <p:spPr>
          <a:xfrm>
            <a:off x="7373256" y="2895600"/>
            <a:ext cx="789555" cy="876843"/>
          </a:xfrm>
          <a:prstGeom prst="rect">
            <a:avLst/>
          </a:prstGeom>
          <a:noFill/>
          <a:ln>
            <a:noFill/>
          </a:ln>
        </p:spPr>
      </p:pic>
      <p:pic>
        <p:nvPicPr>
          <p:cNvPr descr="1.png" id="882" name="Shape 882"/>
          <p:cNvPicPr preferRelativeResize="0"/>
          <p:nvPr/>
        </p:nvPicPr>
        <p:blipFill rotWithShape="1">
          <a:blip r:embed="rId5">
            <a:alphaModFix/>
          </a:blip>
          <a:srcRect b="0" l="0" r="0" t="0"/>
          <a:stretch/>
        </p:blipFill>
        <p:spPr>
          <a:xfrm>
            <a:off x="8153400" y="2895600"/>
            <a:ext cx="789555" cy="876843"/>
          </a:xfrm>
          <a:prstGeom prst="rect">
            <a:avLst/>
          </a:prstGeom>
          <a:noFill/>
          <a:ln>
            <a:noFill/>
          </a:ln>
        </p:spPr>
      </p:pic>
      <p:pic>
        <p:nvPicPr>
          <p:cNvPr descr="1.png" id="883" name="Shape 883"/>
          <p:cNvPicPr preferRelativeResize="0"/>
          <p:nvPr/>
        </p:nvPicPr>
        <p:blipFill rotWithShape="1">
          <a:blip r:embed="rId5">
            <a:alphaModFix/>
          </a:blip>
          <a:srcRect b="0" l="0" r="0" t="0"/>
          <a:stretch/>
        </p:blipFill>
        <p:spPr>
          <a:xfrm>
            <a:off x="3352800" y="2895600"/>
            <a:ext cx="789555" cy="876843"/>
          </a:xfrm>
          <a:prstGeom prst="rect">
            <a:avLst/>
          </a:prstGeom>
          <a:noFill/>
          <a:ln>
            <a:noFill/>
          </a:ln>
        </p:spPr>
      </p:pic>
      <p:sp>
        <p:nvSpPr>
          <p:cNvPr id="884" name="Shape 884"/>
          <p:cNvSpPr/>
          <p:nvPr/>
        </p:nvSpPr>
        <p:spPr>
          <a:xfrm>
            <a:off x="7975602" y="5740398"/>
            <a:ext cx="1066799" cy="914400"/>
          </a:xfrm>
          <a:prstGeom prst="hexagon">
            <a:avLst>
              <a:gd fmla="val 25000" name="adj"/>
              <a:gd fmla="val 115470" name="vf"/>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85" name="Shape 885"/>
          <p:cNvSpPr/>
          <p:nvPr/>
        </p:nvSpPr>
        <p:spPr>
          <a:xfrm>
            <a:off x="8059056" y="568234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88ABD4"/>
                </a:solidFill>
                <a:latin typeface="Calibri"/>
                <a:ea typeface="Calibri"/>
                <a:cs typeface="Calibri"/>
                <a:sym typeface="Calibri"/>
              </a:rPr>
              <a:t>20</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ps3.jpg" id="157" name="Shape 157"/>
          <p:cNvPicPr preferRelativeResize="0"/>
          <p:nvPr/>
        </p:nvPicPr>
        <p:blipFill rotWithShape="1">
          <a:blip r:embed="rId4">
            <a:alphaModFix/>
          </a:blip>
          <a:srcRect b="0" l="0" r="0" t="0"/>
          <a:stretch/>
        </p:blipFill>
        <p:spPr>
          <a:xfrm>
            <a:off x="3048000" y="457200"/>
            <a:ext cx="3200399" cy="3112388"/>
          </a:xfrm>
          <a:prstGeom prst="rect">
            <a:avLst/>
          </a:prstGeom>
          <a:noFill/>
          <a:ln>
            <a:noFill/>
          </a:ln>
        </p:spPr>
      </p:pic>
      <p:graphicFrame>
        <p:nvGraphicFramePr>
          <p:cNvPr id="158" name="Shape 158"/>
          <p:cNvGraphicFramePr/>
          <p:nvPr/>
        </p:nvGraphicFramePr>
        <p:xfrm>
          <a:off x="2171700" y="3810000"/>
          <a:ext cx="3000000" cy="3000000"/>
        </p:xfrm>
        <a:graphic>
          <a:graphicData uri="http://schemas.openxmlformats.org/drawingml/2006/table">
            <a:tbl>
              <a:tblPr bandRow="1" firstRow="1">
                <a:noFill/>
                <a:tableStyleId>{4A843381-55BB-4712-BB0C-B8A37DB1063F}</a:tableStyleId>
              </a:tblPr>
              <a:tblGrid>
                <a:gridCol w="960125"/>
                <a:gridCol w="960125"/>
                <a:gridCol w="960125"/>
                <a:gridCol w="960125"/>
                <a:gridCol w="960125"/>
              </a:tblGrid>
              <a:tr h="721575">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E</a:t>
                      </a:r>
                    </a:p>
                  </a:txBody>
                  <a:tcPr marT="45725" marB="45725" marR="91450" marL="91450"/>
                </a:tc>
              </a:tr>
            </a:tbl>
          </a:graphicData>
        </a:graphic>
      </p:graphicFrame>
      <p:sp>
        <p:nvSpPr>
          <p:cNvPr id="159" name="Shape 159"/>
          <p:cNvSpPr/>
          <p:nvPr/>
        </p:nvSpPr>
        <p:spPr>
          <a:xfrm>
            <a:off x="1981200" y="5279567"/>
            <a:ext cx="6492965"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TRÒ CHƠI GÌ </a:t>
            </a:r>
            <a:br>
              <a:rPr b="0" i="0" lang="en-US" sz="3200" u="none" cap="none" strike="noStrike">
                <a:solidFill>
                  <a:srgbClr val="FFFFFF"/>
                </a:solidFill>
                <a:latin typeface="Times New Roman"/>
                <a:ea typeface="Times New Roman"/>
                <a:cs typeface="Times New Roman"/>
                <a:sym typeface="Times New Roman"/>
              </a:rPr>
            </a:br>
            <a:r>
              <a:rPr b="0" i="0" lang="en-US" sz="3200" u="none" cap="none" strike="noStrike">
                <a:solidFill>
                  <a:srgbClr val="FFFFFF"/>
                </a:solidFill>
                <a:latin typeface="Times New Roman"/>
                <a:ea typeface="Times New Roman"/>
                <a:cs typeface="Times New Roman"/>
                <a:sym typeface="Times New Roman"/>
              </a:rPr>
              <a:t>CÀNG THẮNG CÀNG THUA?</a:t>
            </a:r>
            <a:br>
              <a:rPr b="0" i="0" lang="en-US" sz="3200" u="none" cap="none" strike="noStrike">
                <a:solidFill>
                  <a:srgbClr val="FFFFFF"/>
                </a:solidFill>
                <a:latin typeface="Times New Roman"/>
                <a:ea typeface="Times New Roman"/>
                <a:cs typeface="Times New Roman"/>
                <a:sym typeface="Times New Roman"/>
              </a:rPr>
            </a:br>
          </a:p>
        </p:txBody>
      </p:sp>
      <p:sp>
        <p:nvSpPr>
          <p:cNvPr id="160" name="Shape 160"/>
          <p:cNvSpPr/>
          <p:nvPr/>
        </p:nvSpPr>
        <p:spPr>
          <a:xfrm>
            <a:off x="145140" y="5548085"/>
            <a:ext cx="180049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CÂU 2: </a:t>
            </a:r>
          </a:p>
        </p:txBody>
      </p:sp>
      <p:pic>
        <p:nvPicPr>
          <p:cNvPr descr="1.png" id="161" name="Shape 161"/>
          <p:cNvPicPr preferRelativeResize="0"/>
          <p:nvPr/>
        </p:nvPicPr>
        <p:blipFill rotWithShape="1">
          <a:blip r:embed="rId5">
            <a:alphaModFix/>
          </a:blip>
          <a:srcRect b="0" l="0" r="0" t="0"/>
          <a:stretch/>
        </p:blipFill>
        <p:spPr>
          <a:xfrm>
            <a:off x="2286000" y="3581400"/>
            <a:ext cx="838198" cy="930864"/>
          </a:xfrm>
          <a:prstGeom prst="roundRect">
            <a:avLst>
              <a:gd fmla="val 16667" name="adj"/>
            </a:avLst>
          </a:prstGeom>
          <a:noFill/>
          <a:ln>
            <a:noFill/>
          </a:ln>
        </p:spPr>
      </p:pic>
      <p:pic>
        <p:nvPicPr>
          <p:cNvPr descr="1.png" id="162" name="Shape 162"/>
          <p:cNvPicPr preferRelativeResize="0"/>
          <p:nvPr/>
        </p:nvPicPr>
        <p:blipFill rotWithShape="1">
          <a:blip r:embed="rId5">
            <a:alphaModFix/>
          </a:blip>
          <a:srcRect b="0" l="0" r="0" t="0"/>
          <a:stretch/>
        </p:blipFill>
        <p:spPr>
          <a:xfrm>
            <a:off x="5181600" y="3581400"/>
            <a:ext cx="838198" cy="930864"/>
          </a:xfrm>
          <a:prstGeom prst="roundRect">
            <a:avLst>
              <a:gd fmla="val 16667" name="adj"/>
            </a:avLst>
          </a:prstGeom>
          <a:noFill/>
          <a:ln>
            <a:noFill/>
          </a:ln>
        </p:spPr>
      </p:pic>
      <p:pic>
        <p:nvPicPr>
          <p:cNvPr descr="1.png" id="163" name="Shape 163"/>
          <p:cNvPicPr preferRelativeResize="0"/>
          <p:nvPr/>
        </p:nvPicPr>
        <p:blipFill rotWithShape="1">
          <a:blip r:embed="rId5">
            <a:alphaModFix/>
          </a:blip>
          <a:srcRect b="0" l="0" r="0" t="0"/>
          <a:stretch/>
        </p:blipFill>
        <p:spPr>
          <a:xfrm>
            <a:off x="6172200" y="3581400"/>
            <a:ext cx="838198" cy="930864"/>
          </a:xfrm>
          <a:prstGeom prst="roundRect">
            <a:avLst>
              <a:gd fmla="val 16667" name="adj"/>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9" name="Shape 889"/>
        <p:cNvGrpSpPr/>
        <p:nvPr/>
      </p:nvGrpSpPr>
      <p:grpSpPr>
        <a:xfrm>
          <a:off x="0" y="0"/>
          <a:ext cx="0" cy="0"/>
          <a:chOff x="0" y="0"/>
          <a:chExt cx="0" cy="0"/>
        </a:xfrm>
      </p:grpSpPr>
      <p:pic>
        <p:nvPicPr>
          <p:cNvPr descr="1.jpg" id="890" name="Shape 890"/>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891" name="Shape 891"/>
          <p:cNvSpPr/>
          <p:nvPr/>
        </p:nvSpPr>
        <p:spPr>
          <a:xfrm>
            <a:off x="1905000" y="5181600"/>
            <a:ext cx="49530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CON TRAI </a:t>
            </a:r>
            <a:br>
              <a:rPr b="1" i="0" lang="en-US" sz="3600" u="none" cap="none" strike="noStrike">
                <a:solidFill>
                  <a:srgbClr val="3A1A63"/>
                </a:solidFill>
                <a:latin typeface="Times New Roman"/>
                <a:ea typeface="Times New Roman"/>
                <a:cs typeface="Times New Roman"/>
                <a:sym typeface="Times New Roman"/>
              </a:rPr>
            </a:br>
            <a:r>
              <a:rPr b="1" i="0" lang="en-US" sz="3600" u="none" cap="none" strike="noStrike">
                <a:solidFill>
                  <a:srgbClr val="3A1A63"/>
                </a:solidFill>
                <a:latin typeface="Times New Roman"/>
                <a:ea typeface="Times New Roman"/>
                <a:cs typeface="Times New Roman"/>
                <a:sym typeface="Times New Roman"/>
              </a:rPr>
              <a:t>CÓ GÌ QUÝ NHẤT?</a:t>
            </a:r>
          </a:p>
        </p:txBody>
      </p:sp>
      <p:pic>
        <p:nvPicPr>
          <p:cNvPr descr="bang_quang_kinh1.jpg" id="892" name="Shape 892"/>
          <p:cNvPicPr preferRelativeResize="0"/>
          <p:nvPr/>
        </p:nvPicPr>
        <p:blipFill rotWithShape="1">
          <a:blip r:embed="rId4">
            <a:alphaModFix/>
          </a:blip>
          <a:srcRect b="0" l="0" r="0" t="0"/>
          <a:stretch/>
        </p:blipFill>
        <p:spPr>
          <a:xfrm>
            <a:off x="152400" y="1295400"/>
            <a:ext cx="1820755" cy="2743199"/>
          </a:xfrm>
          <a:prstGeom prst="rect">
            <a:avLst/>
          </a:prstGeom>
          <a:noFill/>
          <a:ln>
            <a:noFill/>
          </a:ln>
        </p:spPr>
      </p:pic>
      <p:graphicFrame>
        <p:nvGraphicFramePr>
          <p:cNvPr id="893" name="Shape 893"/>
          <p:cNvGraphicFramePr/>
          <p:nvPr/>
        </p:nvGraphicFramePr>
        <p:xfrm>
          <a:off x="2438400" y="3048000"/>
          <a:ext cx="3000000" cy="3000000"/>
        </p:xfrm>
        <a:graphic>
          <a:graphicData uri="http://schemas.openxmlformats.org/drawingml/2006/table">
            <a:tbl>
              <a:tblPr bandRow="1" firstRow="1">
                <a:noFill/>
                <a:tableStyleId>{4A843381-55BB-4712-BB0C-B8A37DB1063F}</a:tableStyleId>
              </a:tblPr>
              <a:tblGrid>
                <a:gridCol w="859400"/>
                <a:gridCol w="794375"/>
                <a:gridCol w="794375"/>
                <a:gridCol w="794375"/>
                <a:gridCol w="794375"/>
                <a:gridCol w="794375"/>
                <a:gridCol w="794375"/>
                <a:gridCol w="794375"/>
              </a:tblGrid>
              <a:tr h="881150">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G</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Ọ</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descr="1.png" id="894" name="Shape 894"/>
          <p:cNvPicPr preferRelativeResize="0"/>
          <p:nvPr/>
        </p:nvPicPr>
        <p:blipFill rotWithShape="1">
          <a:blip r:embed="rId5">
            <a:alphaModFix/>
          </a:blip>
          <a:srcRect b="0" l="0" r="0" t="0"/>
          <a:stretch/>
        </p:blipFill>
        <p:spPr>
          <a:xfrm>
            <a:off x="4114800" y="2895600"/>
            <a:ext cx="789555" cy="876843"/>
          </a:xfrm>
          <a:prstGeom prst="rect">
            <a:avLst/>
          </a:prstGeom>
          <a:noFill/>
          <a:ln>
            <a:noFill/>
          </a:ln>
        </p:spPr>
      </p:pic>
      <p:pic>
        <p:nvPicPr>
          <p:cNvPr descr="1.png" id="895" name="Shape 895"/>
          <p:cNvPicPr preferRelativeResize="0"/>
          <p:nvPr/>
        </p:nvPicPr>
        <p:blipFill rotWithShape="1">
          <a:blip r:embed="rId5">
            <a:alphaModFix/>
          </a:blip>
          <a:srcRect b="0" l="0" r="0" t="0"/>
          <a:stretch/>
        </p:blipFill>
        <p:spPr>
          <a:xfrm>
            <a:off x="6553200" y="2895600"/>
            <a:ext cx="789555" cy="876843"/>
          </a:xfrm>
          <a:prstGeom prst="rect">
            <a:avLst/>
          </a:prstGeom>
          <a:noFill/>
          <a:ln>
            <a:noFill/>
          </a:ln>
        </p:spPr>
      </p:pic>
      <p:pic>
        <p:nvPicPr>
          <p:cNvPr descr="1.png" id="896" name="Shape 896"/>
          <p:cNvPicPr preferRelativeResize="0"/>
          <p:nvPr/>
        </p:nvPicPr>
        <p:blipFill rotWithShape="1">
          <a:blip r:embed="rId5">
            <a:alphaModFix/>
          </a:blip>
          <a:srcRect b="0" l="0" r="0" t="0"/>
          <a:stretch/>
        </p:blipFill>
        <p:spPr>
          <a:xfrm>
            <a:off x="7373256" y="2895600"/>
            <a:ext cx="789555" cy="876843"/>
          </a:xfrm>
          <a:prstGeom prst="rect">
            <a:avLst/>
          </a:prstGeom>
          <a:noFill/>
          <a:ln>
            <a:noFill/>
          </a:ln>
        </p:spPr>
      </p:pic>
      <p:pic>
        <p:nvPicPr>
          <p:cNvPr descr="1.png" id="897" name="Shape 897"/>
          <p:cNvPicPr preferRelativeResize="0"/>
          <p:nvPr/>
        </p:nvPicPr>
        <p:blipFill rotWithShape="1">
          <a:blip r:embed="rId5">
            <a:alphaModFix/>
          </a:blip>
          <a:srcRect b="0" l="0" r="0" t="0"/>
          <a:stretch/>
        </p:blipFill>
        <p:spPr>
          <a:xfrm>
            <a:off x="3352800" y="2895600"/>
            <a:ext cx="789555" cy="876843"/>
          </a:xfrm>
          <a:prstGeom prst="rect">
            <a:avLst/>
          </a:prstGeom>
          <a:noFill/>
          <a:ln>
            <a:noFill/>
          </a:ln>
        </p:spPr>
      </p:pic>
      <p:sp>
        <p:nvSpPr>
          <p:cNvPr id="898" name="Shape 898"/>
          <p:cNvSpPr/>
          <p:nvPr/>
        </p:nvSpPr>
        <p:spPr>
          <a:xfrm>
            <a:off x="7975602" y="5740398"/>
            <a:ext cx="1066799" cy="914400"/>
          </a:xfrm>
          <a:prstGeom prst="hexagon">
            <a:avLst>
              <a:gd fmla="val 25000" name="adj"/>
              <a:gd fmla="val 115470" name="vf"/>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99" name="Shape 899"/>
          <p:cNvSpPr/>
          <p:nvPr/>
        </p:nvSpPr>
        <p:spPr>
          <a:xfrm>
            <a:off x="8059056" y="568234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88ABD4"/>
                </a:solidFill>
                <a:latin typeface="Calibri"/>
                <a:ea typeface="Calibri"/>
                <a:cs typeface="Calibri"/>
                <a:sym typeface="Calibri"/>
              </a:rPr>
              <a:t>20</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3" name="Shape 903"/>
        <p:cNvGrpSpPr/>
        <p:nvPr/>
      </p:nvGrpSpPr>
      <p:grpSpPr>
        <a:xfrm>
          <a:off x="0" y="0"/>
          <a:ext cx="0" cy="0"/>
          <a:chOff x="0" y="0"/>
          <a:chExt cx="0" cy="0"/>
        </a:xfrm>
      </p:grpSpPr>
      <p:pic>
        <p:nvPicPr>
          <p:cNvPr descr="1.jpg" id="904" name="Shape 904"/>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905" name="Shape 905"/>
          <p:cNvSpPr/>
          <p:nvPr/>
        </p:nvSpPr>
        <p:spPr>
          <a:xfrm>
            <a:off x="1905000" y="5181600"/>
            <a:ext cx="49530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CON TRAI </a:t>
            </a:r>
            <a:br>
              <a:rPr b="1" i="0" lang="en-US" sz="3600" u="none" cap="none" strike="noStrike">
                <a:solidFill>
                  <a:srgbClr val="3A1A63"/>
                </a:solidFill>
                <a:latin typeface="Times New Roman"/>
                <a:ea typeface="Times New Roman"/>
                <a:cs typeface="Times New Roman"/>
                <a:sym typeface="Times New Roman"/>
              </a:rPr>
            </a:br>
            <a:r>
              <a:rPr b="1" i="0" lang="en-US" sz="3600" u="none" cap="none" strike="noStrike">
                <a:solidFill>
                  <a:srgbClr val="3A1A63"/>
                </a:solidFill>
                <a:latin typeface="Times New Roman"/>
                <a:ea typeface="Times New Roman"/>
                <a:cs typeface="Times New Roman"/>
                <a:sym typeface="Times New Roman"/>
              </a:rPr>
              <a:t>CÓ GÌ QUÝ NHẤT?</a:t>
            </a:r>
          </a:p>
        </p:txBody>
      </p:sp>
      <p:pic>
        <p:nvPicPr>
          <p:cNvPr descr="bang_quang_kinh1.jpg" id="906" name="Shape 906"/>
          <p:cNvPicPr preferRelativeResize="0"/>
          <p:nvPr/>
        </p:nvPicPr>
        <p:blipFill rotWithShape="1">
          <a:blip r:embed="rId4">
            <a:alphaModFix/>
          </a:blip>
          <a:srcRect b="0" l="0" r="0" t="0"/>
          <a:stretch/>
        </p:blipFill>
        <p:spPr>
          <a:xfrm>
            <a:off x="152400" y="1295400"/>
            <a:ext cx="1820755" cy="2743199"/>
          </a:xfrm>
          <a:prstGeom prst="rect">
            <a:avLst/>
          </a:prstGeom>
          <a:noFill/>
          <a:ln>
            <a:noFill/>
          </a:ln>
        </p:spPr>
      </p:pic>
      <p:graphicFrame>
        <p:nvGraphicFramePr>
          <p:cNvPr id="907" name="Shape 907"/>
          <p:cNvGraphicFramePr/>
          <p:nvPr/>
        </p:nvGraphicFramePr>
        <p:xfrm>
          <a:off x="2438400" y="3048000"/>
          <a:ext cx="3000000" cy="3000000"/>
        </p:xfrm>
        <a:graphic>
          <a:graphicData uri="http://schemas.openxmlformats.org/drawingml/2006/table">
            <a:tbl>
              <a:tblPr bandRow="1" firstRow="1">
                <a:noFill/>
                <a:tableStyleId>{4A843381-55BB-4712-BB0C-B8A37DB1063F}</a:tableStyleId>
              </a:tblPr>
              <a:tblGrid>
                <a:gridCol w="859400"/>
                <a:gridCol w="794375"/>
                <a:gridCol w="794375"/>
                <a:gridCol w="794375"/>
                <a:gridCol w="794375"/>
                <a:gridCol w="794375"/>
                <a:gridCol w="794375"/>
                <a:gridCol w="794375"/>
              </a:tblGrid>
              <a:tr h="881150">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G</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Ọ</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C00000"/>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908" name="Shape 908"/>
          <p:cNvSpPr/>
          <p:nvPr/>
        </p:nvSpPr>
        <p:spPr>
          <a:xfrm>
            <a:off x="7975602" y="5740398"/>
            <a:ext cx="1066799" cy="914400"/>
          </a:xfrm>
          <a:prstGeom prst="hexagon">
            <a:avLst>
              <a:gd fmla="val 25000" name="adj"/>
              <a:gd fmla="val 115470" name="vf"/>
            </a:avLst>
          </a:prstGeom>
          <a:no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909" name="Shape 909"/>
          <p:cNvSpPr/>
          <p:nvPr/>
        </p:nvSpPr>
        <p:spPr>
          <a:xfrm>
            <a:off x="8059056" y="5682342"/>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88ABD4"/>
                </a:solidFill>
                <a:latin typeface="Calibri"/>
                <a:ea typeface="Calibri"/>
                <a:cs typeface="Calibri"/>
                <a:sym typeface="Calibri"/>
              </a:rPr>
              <a:t>20</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pic>
        <p:nvPicPr>
          <p:cNvPr descr="background.png" id="914" name="Shape 914"/>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915" name="Shape 915"/>
          <p:cNvSpPr/>
          <p:nvPr/>
        </p:nvSpPr>
        <p:spPr>
          <a:xfrm>
            <a:off x="1981200" y="5105400"/>
            <a:ext cx="7619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Ai cũng biết đỉnh núi Everest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cao nhất thế giới,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vậy trước khi đỉnh Everest được khám phá,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đỉnh núi nào cao nhất thế giới?</a:t>
            </a:r>
          </a:p>
        </p:txBody>
      </p:sp>
      <p:pic>
        <p:nvPicPr>
          <p:cNvPr descr="1337906118-dinh-everest-HOI-QUAN-CUOI.jpg" id="916" name="Shape 916"/>
          <p:cNvPicPr preferRelativeResize="0"/>
          <p:nvPr/>
        </p:nvPicPr>
        <p:blipFill rotWithShape="1">
          <a:blip r:embed="rId4">
            <a:alphaModFix/>
          </a:blip>
          <a:srcRect b="0" l="0" r="0" t="0"/>
          <a:stretch/>
        </p:blipFill>
        <p:spPr>
          <a:xfrm>
            <a:off x="4572000" y="152400"/>
            <a:ext cx="3227915" cy="2324099"/>
          </a:xfrm>
          <a:prstGeom prst="ellipse">
            <a:avLst/>
          </a:prstGeom>
          <a:noFill/>
          <a:ln cap="rnd" cmpd="sng" w="63500">
            <a:solidFill>
              <a:srgbClr val="333333"/>
            </a:solidFill>
            <a:prstDash val="solid"/>
            <a:round/>
            <a:headEnd len="med" w="med" type="none"/>
            <a:tailEnd len="med" w="med" type="none"/>
          </a:ln>
        </p:spPr>
      </p:pic>
      <p:pic>
        <p:nvPicPr>
          <p:cNvPr descr="hinh-nen-powerpoint-18.jpg" id="917" name="Shape 917"/>
          <p:cNvPicPr preferRelativeResize="0"/>
          <p:nvPr/>
        </p:nvPicPr>
        <p:blipFill rotWithShape="1">
          <a:blip r:embed="rId5">
            <a:alphaModFix/>
          </a:blip>
          <a:srcRect b="0" l="0" r="0" t="0"/>
          <a:stretch/>
        </p:blipFill>
        <p:spPr>
          <a:xfrm>
            <a:off x="2057400" y="990600"/>
            <a:ext cx="3251199" cy="2438399"/>
          </a:xfrm>
          <a:prstGeom prst="ellipse">
            <a:avLst/>
          </a:prstGeom>
          <a:noFill/>
          <a:ln cap="rnd" cmpd="sng" w="63500">
            <a:solidFill>
              <a:srgbClr val="333333"/>
            </a:solidFill>
            <a:prstDash val="solid"/>
            <a:round/>
            <a:headEnd len="med" w="med" type="none"/>
            <a:tailEnd len="med" w="med" type="none"/>
          </a:ln>
        </p:spPr>
      </p:pic>
      <p:graphicFrame>
        <p:nvGraphicFramePr>
          <p:cNvPr id="918" name="Shape 918"/>
          <p:cNvGraphicFramePr/>
          <p:nvPr/>
        </p:nvGraphicFramePr>
        <p:xfrm>
          <a:off x="-2" y="3733800"/>
          <a:ext cx="3000000" cy="3000000"/>
        </p:xfrm>
        <a:graphic>
          <a:graphicData uri="http://schemas.openxmlformats.org/drawingml/2006/table">
            <a:tbl>
              <a:tblPr bandRow="1" firstRow="1">
                <a:noFill/>
                <a:tableStyleId>{4A843381-55BB-4712-BB0C-B8A37DB1063F}</a:tableStyleId>
              </a:tblPr>
              <a:tblGrid>
                <a:gridCol w="1077675"/>
                <a:gridCol w="1077675"/>
                <a:gridCol w="1077675"/>
                <a:gridCol w="1077675"/>
                <a:gridCol w="1077675"/>
                <a:gridCol w="1077675"/>
                <a:gridCol w="1077675"/>
              </a:tblGrid>
              <a:tr h="1143000">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919" name="Shape 919"/>
          <p:cNvSpPr/>
          <p:nvPr/>
        </p:nvSpPr>
        <p:spPr>
          <a:xfrm>
            <a:off x="228600" y="56388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002060"/>
                </a:solidFill>
                <a:latin typeface="Times New Roman"/>
                <a:ea typeface="Times New Roman"/>
                <a:cs typeface="Times New Roman"/>
                <a:sym typeface="Times New Roman"/>
              </a:rPr>
              <a:t>CÂU 21 </a:t>
            </a:r>
          </a:p>
        </p:txBody>
      </p:sp>
      <p:pic>
        <p:nvPicPr>
          <p:cNvPr descr="5.png" id="920" name="Shape 920"/>
          <p:cNvPicPr preferRelativeResize="0"/>
          <p:nvPr/>
        </p:nvPicPr>
        <p:blipFill rotWithShape="1">
          <a:blip r:embed="rId6">
            <a:alphaModFix/>
          </a:blip>
          <a:srcRect b="0" l="0" r="0" t="0"/>
          <a:stretch/>
        </p:blipFill>
        <p:spPr>
          <a:xfrm>
            <a:off x="58055" y="3595914"/>
            <a:ext cx="990599" cy="1100113"/>
          </a:xfrm>
          <a:prstGeom prst="rect">
            <a:avLst/>
          </a:prstGeom>
          <a:noFill/>
          <a:ln>
            <a:noFill/>
          </a:ln>
        </p:spPr>
      </p:pic>
      <p:pic>
        <p:nvPicPr>
          <p:cNvPr descr="5.png" id="921" name="Shape 921"/>
          <p:cNvPicPr preferRelativeResize="0"/>
          <p:nvPr/>
        </p:nvPicPr>
        <p:blipFill rotWithShape="1">
          <a:blip r:embed="rId6">
            <a:alphaModFix/>
          </a:blip>
          <a:srcRect b="0" l="0" r="0" t="0"/>
          <a:stretch/>
        </p:blipFill>
        <p:spPr>
          <a:xfrm>
            <a:off x="1161144" y="3581400"/>
            <a:ext cx="990599" cy="1100113"/>
          </a:xfrm>
          <a:prstGeom prst="rect">
            <a:avLst/>
          </a:prstGeom>
          <a:noFill/>
          <a:ln>
            <a:noFill/>
          </a:ln>
        </p:spPr>
      </p:pic>
      <p:pic>
        <p:nvPicPr>
          <p:cNvPr descr="5.png" id="922" name="Shape 922"/>
          <p:cNvPicPr preferRelativeResize="0"/>
          <p:nvPr/>
        </p:nvPicPr>
        <p:blipFill rotWithShape="1">
          <a:blip r:embed="rId6">
            <a:alphaModFix/>
          </a:blip>
          <a:srcRect b="0" l="0" r="0" t="0"/>
          <a:stretch/>
        </p:blipFill>
        <p:spPr>
          <a:xfrm>
            <a:off x="2209800" y="3581400"/>
            <a:ext cx="990599" cy="1100113"/>
          </a:xfrm>
          <a:prstGeom prst="rect">
            <a:avLst/>
          </a:prstGeom>
          <a:noFill/>
          <a:ln>
            <a:noFill/>
          </a:ln>
        </p:spPr>
      </p:pic>
      <p:pic>
        <p:nvPicPr>
          <p:cNvPr descr="5.png" id="923" name="Shape 923"/>
          <p:cNvPicPr preferRelativeResize="0"/>
          <p:nvPr/>
        </p:nvPicPr>
        <p:blipFill rotWithShape="1">
          <a:blip r:embed="rId6">
            <a:alphaModFix/>
          </a:blip>
          <a:srcRect b="0" l="0" r="0" t="0"/>
          <a:stretch/>
        </p:blipFill>
        <p:spPr>
          <a:xfrm>
            <a:off x="3352800" y="3581400"/>
            <a:ext cx="990599" cy="1100113"/>
          </a:xfrm>
          <a:prstGeom prst="rect">
            <a:avLst/>
          </a:prstGeom>
          <a:noFill/>
          <a:ln>
            <a:noFill/>
          </a:ln>
        </p:spPr>
      </p:pic>
      <p:pic>
        <p:nvPicPr>
          <p:cNvPr descr="5.png" id="924" name="Shape 924"/>
          <p:cNvPicPr preferRelativeResize="0"/>
          <p:nvPr/>
        </p:nvPicPr>
        <p:blipFill rotWithShape="1">
          <a:blip r:embed="rId6">
            <a:alphaModFix/>
          </a:blip>
          <a:srcRect b="0" l="0" r="0" t="0"/>
          <a:stretch/>
        </p:blipFill>
        <p:spPr>
          <a:xfrm>
            <a:off x="4419600" y="3610428"/>
            <a:ext cx="990599" cy="1100113"/>
          </a:xfrm>
          <a:prstGeom prst="rect">
            <a:avLst/>
          </a:prstGeom>
          <a:noFill/>
          <a:ln>
            <a:noFill/>
          </a:ln>
        </p:spPr>
      </p:pic>
      <p:pic>
        <p:nvPicPr>
          <p:cNvPr descr="5.png" id="925" name="Shape 925"/>
          <p:cNvPicPr preferRelativeResize="0"/>
          <p:nvPr/>
        </p:nvPicPr>
        <p:blipFill rotWithShape="1">
          <a:blip r:embed="rId6">
            <a:alphaModFix/>
          </a:blip>
          <a:srcRect b="0" l="0" r="0" t="0"/>
          <a:stretch/>
        </p:blipFill>
        <p:spPr>
          <a:xfrm>
            <a:off x="5486400" y="3657600"/>
            <a:ext cx="990599" cy="1100113"/>
          </a:xfrm>
          <a:prstGeom prst="rect">
            <a:avLst/>
          </a:prstGeom>
          <a:noFill/>
          <a:ln>
            <a:noFill/>
          </a:ln>
        </p:spPr>
      </p:pic>
      <p:pic>
        <p:nvPicPr>
          <p:cNvPr descr="5.png" id="926" name="Shape 926"/>
          <p:cNvPicPr preferRelativeResize="0"/>
          <p:nvPr/>
        </p:nvPicPr>
        <p:blipFill rotWithShape="1">
          <a:blip r:embed="rId6">
            <a:alphaModFix/>
          </a:blip>
          <a:srcRect b="0" l="0" r="0" t="0"/>
          <a:stretch/>
        </p:blipFill>
        <p:spPr>
          <a:xfrm>
            <a:off x="6553200" y="3643085"/>
            <a:ext cx="990599" cy="11001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 name="Shape 930"/>
        <p:cNvGrpSpPr/>
        <p:nvPr/>
      </p:nvGrpSpPr>
      <p:grpSpPr>
        <a:xfrm>
          <a:off x="0" y="0"/>
          <a:ext cx="0" cy="0"/>
          <a:chOff x="0" y="0"/>
          <a:chExt cx="0" cy="0"/>
        </a:xfrm>
      </p:grpSpPr>
      <p:pic>
        <p:nvPicPr>
          <p:cNvPr descr="background.png" id="931" name="Shape 931"/>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932" name="Shape 932"/>
          <p:cNvSpPr/>
          <p:nvPr/>
        </p:nvSpPr>
        <p:spPr>
          <a:xfrm>
            <a:off x="1981200" y="5105400"/>
            <a:ext cx="7619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Ai cũng biết đỉnh núi Everest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cao nhất thế giới,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vậy trước khi đỉnh Everest được khám phá,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đỉnh núi nào cao nhất thế giới?</a:t>
            </a:r>
          </a:p>
        </p:txBody>
      </p:sp>
      <p:pic>
        <p:nvPicPr>
          <p:cNvPr descr="1337906118-dinh-everest-HOI-QUAN-CUOI.jpg" id="933" name="Shape 933"/>
          <p:cNvPicPr preferRelativeResize="0"/>
          <p:nvPr/>
        </p:nvPicPr>
        <p:blipFill rotWithShape="1">
          <a:blip r:embed="rId4">
            <a:alphaModFix/>
          </a:blip>
          <a:srcRect b="0" l="0" r="0" t="0"/>
          <a:stretch/>
        </p:blipFill>
        <p:spPr>
          <a:xfrm>
            <a:off x="4572000" y="152400"/>
            <a:ext cx="3227915" cy="2324099"/>
          </a:xfrm>
          <a:prstGeom prst="ellipse">
            <a:avLst/>
          </a:prstGeom>
          <a:noFill/>
          <a:ln cap="rnd" cmpd="sng" w="63500">
            <a:solidFill>
              <a:srgbClr val="333333"/>
            </a:solidFill>
            <a:prstDash val="solid"/>
            <a:round/>
            <a:headEnd len="med" w="med" type="none"/>
            <a:tailEnd len="med" w="med" type="none"/>
          </a:ln>
        </p:spPr>
      </p:pic>
      <p:pic>
        <p:nvPicPr>
          <p:cNvPr descr="hinh-nen-powerpoint-18.jpg" id="934" name="Shape 934"/>
          <p:cNvPicPr preferRelativeResize="0"/>
          <p:nvPr/>
        </p:nvPicPr>
        <p:blipFill rotWithShape="1">
          <a:blip r:embed="rId5">
            <a:alphaModFix/>
          </a:blip>
          <a:srcRect b="0" l="0" r="0" t="0"/>
          <a:stretch/>
        </p:blipFill>
        <p:spPr>
          <a:xfrm>
            <a:off x="2057400" y="990600"/>
            <a:ext cx="3251199" cy="2438399"/>
          </a:xfrm>
          <a:prstGeom prst="ellipse">
            <a:avLst/>
          </a:prstGeom>
          <a:noFill/>
          <a:ln cap="rnd" cmpd="sng" w="63500">
            <a:solidFill>
              <a:srgbClr val="333333"/>
            </a:solidFill>
            <a:prstDash val="solid"/>
            <a:round/>
            <a:headEnd len="med" w="med" type="none"/>
            <a:tailEnd len="med" w="med" type="none"/>
          </a:ln>
        </p:spPr>
      </p:pic>
      <p:graphicFrame>
        <p:nvGraphicFramePr>
          <p:cNvPr id="935" name="Shape 935"/>
          <p:cNvGraphicFramePr/>
          <p:nvPr/>
        </p:nvGraphicFramePr>
        <p:xfrm>
          <a:off x="-2" y="3733800"/>
          <a:ext cx="3000000" cy="3000000"/>
        </p:xfrm>
        <a:graphic>
          <a:graphicData uri="http://schemas.openxmlformats.org/drawingml/2006/table">
            <a:tbl>
              <a:tblPr bandRow="1" firstRow="1">
                <a:noFill/>
                <a:tableStyleId>{4A843381-55BB-4712-BB0C-B8A37DB1063F}</a:tableStyleId>
              </a:tblPr>
              <a:tblGrid>
                <a:gridCol w="1077675"/>
                <a:gridCol w="1077675"/>
                <a:gridCol w="1077675"/>
                <a:gridCol w="1077675"/>
                <a:gridCol w="1077675"/>
                <a:gridCol w="1077675"/>
                <a:gridCol w="1077675"/>
              </a:tblGrid>
              <a:tr h="1143000">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936" name="Shape 936"/>
          <p:cNvSpPr/>
          <p:nvPr/>
        </p:nvSpPr>
        <p:spPr>
          <a:xfrm>
            <a:off x="228600" y="56388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002060"/>
                </a:solidFill>
                <a:latin typeface="Times New Roman"/>
                <a:ea typeface="Times New Roman"/>
                <a:cs typeface="Times New Roman"/>
                <a:sym typeface="Times New Roman"/>
              </a:rPr>
              <a:t>CÂU 21 </a:t>
            </a:r>
          </a:p>
        </p:txBody>
      </p:sp>
      <p:pic>
        <p:nvPicPr>
          <p:cNvPr descr="5.png" id="937" name="Shape 937"/>
          <p:cNvPicPr preferRelativeResize="0"/>
          <p:nvPr/>
        </p:nvPicPr>
        <p:blipFill rotWithShape="1">
          <a:blip r:embed="rId6">
            <a:alphaModFix/>
          </a:blip>
          <a:srcRect b="0" l="0" r="0" t="0"/>
          <a:stretch/>
        </p:blipFill>
        <p:spPr>
          <a:xfrm>
            <a:off x="1161144" y="3581400"/>
            <a:ext cx="990599" cy="1100113"/>
          </a:xfrm>
          <a:prstGeom prst="rect">
            <a:avLst/>
          </a:prstGeom>
          <a:noFill/>
          <a:ln>
            <a:noFill/>
          </a:ln>
        </p:spPr>
      </p:pic>
      <p:pic>
        <p:nvPicPr>
          <p:cNvPr descr="5.png" id="938" name="Shape 938"/>
          <p:cNvPicPr preferRelativeResize="0"/>
          <p:nvPr/>
        </p:nvPicPr>
        <p:blipFill rotWithShape="1">
          <a:blip r:embed="rId6">
            <a:alphaModFix/>
          </a:blip>
          <a:srcRect b="0" l="0" r="0" t="0"/>
          <a:stretch/>
        </p:blipFill>
        <p:spPr>
          <a:xfrm>
            <a:off x="2209800" y="3581400"/>
            <a:ext cx="990599" cy="1100113"/>
          </a:xfrm>
          <a:prstGeom prst="rect">
            <a:avLst/>
          </a:prstGeom>
          <a:noFill/>
          <a:ln>
            <a:noFill/>
          </a:ln>
        </p:spPr>
      </p:pic>
      <p:pic>
        <p:nvPicPr>
          <p:cNvPr descr="5.png" id="939" name="Shape 939"/>
          <p:cNvPicPr preferRelativeResize="0"/>
          <p:nvPr/>
        </p:nvPicPr>
        <p:blipFill rotWithShape="1">
          <a:blip r:embed="rId6">
            <a:alphaModFix/>
          </a:blip>
          <a:srcRect b="0" l="0" r="0" t="0"/>
          <a:stretch/>
        </p:blipFill>
        <p:spPr>
          <a:xfrm>
            <a:off x="4419600" y="3610428"/>
            <a:ext cx="990599" cy="1100113"/>
          </a:xfrm>
          <a:prstGeom prst="rect">
            <a:avLst/>
          </a:prstGeom>
          <a:noFill/>
          <a:ln>
            <a:noFill/>
          </a:ln>
        </p:spPr>
      </p:pic>
      <p:pic>
        <p:nvPicPr>
          <p:cNvPr descr="5.png" id="940" name="Shape 940"/>
          <p:cNvPicPr preferRelativeResize="0"/>
          <p:nvPr/>
        </p:nvPicPr>
        <p:blipFill rotWithShape="1">
          <a:blip r:embed="rId6">
            <a:alphaModFix/>
          </a:blip>
          <a:srcRect b="0" l="0" r="0" t="0"/>
          <a:stretch/>
        </p:blipFill>
        <p:spPr>
          <a:xfrm>
            <a:off x="5486400" y="3657600"/>
            <a:ext cx="990599" cy="1100113"/>
          </a:xfrm>
          <a:prstGeom prst="rect">
            <a:avLst/>
          </a:prstGeom>
          <a:noFill/>
          <a:ln>
            <a:noFill/>
          </a:ln>
        </p:spPr>
      </p:pic>
      <p:pic>
        <p:nvPicPr>
          <p:cNvPr descr="5.png" id="941" name="Shape 941"/>
          <p:cNvPicPr preferRelativeResize="0"/>
          <p:nvPr/>
        </p:nvPicPr>
        <p:blipFill rotWithShape="1">
          <a:blip r:embed="rId6">
            <a:alphaModFix/>
          </a:blip>
          <a:srcRect b="0" l="0" r="0" t="0"/>
          <a:stretch/>
        </p:blipFill>
        <p:spPr>
          <a:xfrm>
            <a:off x="6553200" y="3643085"/>
            <a:ext cx="990599" cy="110011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5" name="Shape 945"/>
        <p:cNvGrpSpPr/>
        <p:nvPr/>
      </p:nvGrpSpPr>
      <p:grpSpPr>
        <a:xfrm>
          <a:off x="0" y="0"/>
          <a:ext cx="0" cy="0"/>
          <a:chOff x="0" y="0"/>
          <a:chExt cx="0" cy="0"/>
        </a:xfrm>
      </p:grpSpPr>
      <p:pic>
        <p:nvPicPr>
          <p:cNvPr descr="background.png" id="946" name="Shape 946"/>
          <p:cNvPicPr preferRelativeResize="0"/>
          <p:nvPr/>
        </p:nvPicPr>
        <p:blipFill rotWithShape="1">
          <a:blip r:embed="rId3">
            <a:alphaModFix/>
          </a:blip>
          <a:srcRect b="0" l="0" r="0" t="0"/>
          <a:stretch/>
        </p:blipFill>
        <p:spPr>
          <a:xfrm>
            <a:off x="0" y="84666"/>
            <a:ext cx="9144000" cy="6773333"/>
          </a:xfrm>
          <a:prstGeom prst="rect">
            <a:avLst/>
          </a:prstGeom>
          <a:noFill/>
          <a:ln>
            <a:noFill/>
          </a:ln>
        </p:spPr>
      </p:pic>
      <p:sp>
        <p:nvSpPr>
          <p:cNvPr id="947" name="Shape 947"/>
          <p:cNvSpPr/>
          <p:nvPr/>
        </p:nvSpPr>
        <p:spPr>
          <a:xfrm>
            <a:off x="1981200" y="5105400"/>
            <a:ext cx="7619999"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Ai cũng biết đỉnh núi Everest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cao nhất thế giới,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vậy trước khi đỉnh Everest được khám phá,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đỉnh núi nào cao nhất thế giới?</a:t>
            </a:r>
          </a:p>
        </p:txBody>
      </p:sp>
      <p:pic>
        <p:nvPicPr>
          <p:cNvPr descr="1337906118-dinh-everest-HOI-QUAN-CUOI.jpg" id="948" name="Shape 948"/>
          <p:cNvPicPr preferRelativeResize="0"/>
          <p:nvPr/>
        </p:nvPicPr>
        <p:blipFill rotWithShape="1">
          <a:blip r:embed="rId4">
            <a:alphaModFix/>
          </a:blip>
          <a:srcRect b="0" l="0" r="0" t="0"/>
          <a:stretch/>
        </p:blipFill>
        <p:spPr>
          <a:xfrm>
            <a:off x="4572000" y="152400"/>
            <a:ext cx="3227915" cy="2324099"/>
          </a:xfrm>
          <a:prstGeom prst="ellipse">
            <a:avLst/>
          </a:prstGeom>
          <a:noFill/>
          <a:ln cap="rnd" cmpd="sng" w="63500">
            <a:solidFill>
              <a:srgbClr val="333333"/>
            </a:solidFill>
            <a:prstDash val="solid"/>
            <a:round/>
            <a:headEnd len="med" w="med" type="none"/>
            <a:tailEnd len="med" w="med" type="none"/>
          </a:ln>
        </p:spPr>
      </p:pic>
      <p:pic>
        <p:nvPicPr>
          <p:cNvPr descr="hinh-nen-powerpoint-18.jpg" id="949" name="Shape 949"/>
          <p:cNvPicPr preferRelativeResize="0"/>
          <p:nvPr/>
        </p:nvPicPr>
        <p:blipFill rotWithShape="1">
          <a:blip r:embed="rId5">
            <a:alphaModFix/>
          </a:blip>
          <a:srcRect b="0" l="0" r="0" t="0"/>
          <a:stretch/>
        </p:blipFill>
        <p:spPr>
          <a:xfrm>
            <a:off x="2057400" y="990600"/>
            <a:ext cx="3251199" cy="2438399"/>
          </a:xfrm>
          <a:prstGeom prst="ellipse">
            <a:avLst/>
          </a:prstGeom>
          <a:noFill/>
          <a:ln cap="rnd" cmpd="sng" w="63500">
            <a:solidFill>
              <a:srgbClr val="333333"/>
            </a:solidFill>
            <a:prstDash val="solid"/>
            <a:round/>
            <a:headEnd len="med" w="med" type="none"/>
            <a:tailEnd len="med" w="med" type="none"/>
          </a:ln>
        </p:spPr>
      </p:pic>
      <p:graphicFrame>
        <p:nvGraphicFramePr>
          <p:cNvPr id="950" name="Shape 950"/>
          <p:cNvGraphicFramePr/>
          <p:nvPr/>
        </p:nvGraphicFramePr>
        <p:xfrm>
          <a:off x="-2" y="3733800"/>
          <a:ext cx="3000000" cy="3000000"/>
        </p:xfrm>
        <a:graphic>
          <a:graphicData uri="http://schemas.openxmlformats.org/drawingml/2006/table">
            <a:tbl>
              <a:tblPr bandRow="1" firstRow="1">
                <a:noFill/>
                <a:tableStyleId>{4A843381-55BB-4712-BB0C-B8A37DB1063F}</a:tableStyleId>
              </a:tblPr>
              <a:tblGrid>
                <a:gridCol w="1077675"/>
                <a:gridCol w="1077675"/>
                <a:gridCol w="1077675"/>
                <a:gridCol w="1077675"/>
                <a:gridCol w="1077675"/>
                <a:gridCol w="1077675"/>
                <a:gridCol w="1077675"/>
              </a:tblGrid>
              <a:tr h="1143000">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V</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R</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6600" u="none" cap="none" strike="noStrike">
                          <a:solidFill>
                            <a:srgbClr val="C00000"/>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951" name="Shape 951"/>
          <p:cNvSpPr/>
          <p:nvPr/>
        </p:nvSpPr>
        <p:spPr>
          <a:xfrm>
            <a:off x="228600" y="56388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002060"/>
                </a:solidFill>
                <a:latin typeface="Times New Roman"/>
                <a:ea typeface="Times New Roman"/>
                <a:cs typeface="Times New Roman"/>
                <a:sym typeface="Times New Roman"/>
              </a:rPr>
              <a:t>CÂU 21 </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5" name="Shape 955"/>
        <p:cNvGrpSpPr/>
        <p:nvPr/>
      </p:nvGrpSpPr>
      <p:grpSpPr>
        <a:xfrm>
          <a:off x="0" y="0"/>
          <a:ext cx="0" cy="0"/>
          <a:chOff x="0" y="0"/>
          <a:chExt cx="0" cy="0"/>
        </a:xfrm>
      </p:grpSpPr>
      <p:pic>
        <p:nvPicPr>
          <p:cNvPr descr="2.jpg" id="956" name="Shape 956"/>
          <p:cNvPicPr preferRelativeResize="0"/>
          <p:nvPr/>
        </p:nvPicPr>
        <p:blipFill rotWithShape="1">
          <a:blip r:embed="rId3">
            <a:alphaModFix/>
          </a:blip>
          <a:srcRect b="0" l="0" r="0" t="0"/>
          <a:stretch/>
        </p:blipFill>
        <p:spPr>
          <a:xfrm>
            <a:off x="0" y="0"/>
            <a:ext cx="9144000" cy="6792340"/>
          </a:xfrm>
          <a:prstGeom prst="rect">
            <a:avLst/>
          </a:prstGeom>
          <a:noFill/>
          <a:ln>
            <a:noFill/>
          </a:ln>
        </p:spPr>
      </p:pic>
      <p:pic>
        <p:nvPicPr>
          <p:cNvPr id="957" name="Shape 957"/>
          <p:cNvPicPr preferRelativeResize="0"/>
          <p:nvPr/>
        </p:nvPicPr>
        <p:blipFill rotWithShape="1">
          <a:blip r:embed="rId4">
            <a:alphaModFix/>
          </a:blip>
          <a:srcRect b="0" l="0" r="0" t="0"/>
          <a:stretch/>
        </p:blipFill>
        <p:spPr>
          <a:xfrm>
            <a:off x="3657600" y="228600"/>
            <a:ext cx="4114800" cy="2826097"/>
          </a:xfrm>
          <a:prstGeom prst="roundRect">
            <a:avLst>
              <a:gd fmla="val 16667" name="adj"/>
            </a:avLst>
          </a:prstGeom>
          <a:noFill/>
          <a:ln>
            <a:noFill/>
          </a:ln>
        </p:spPr>
      </p:pic>
      <p:sp>
        <p:nvSpPr>
          <p:cNvPr id="958" name="Shape 958"/>
          <p:cNvSpPr/>
          <p:nvPr/>
        </p:nvSpPr>
        <p:spPr>
          <a:xfrm>
            <a:off x="1981200" y="5029201"/>
            <a:ext cx="5386411" cy="2062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53734"/>
                </a:solidFill>
                <a:latin typeface="Times New Roman"/>
                <a:ea typeface="Times New Roman"/>
                <a:cs typeface="Times New Roman"/>
                <a:sym typeface="Times New Roman"/>
              </a:rPr>
              <a:t>Cái gì người mua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bán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xài không bao giờ biết?</a:t>
            </a:r>
            <a:br>
              <a:rPr b="1" i="0" lang="en-US" sz="3200" u="none" cap="none" strike="noStrike">
                <a:solidFill>
                  <a:srgbClr val="953734"/>
                </a:solidFill>
                <a:latin typeface="Times New Roman"/>
                <a:ea typeface="Times New Roman"/>
                <a:cs typeface="Times New Roman"/>
                <a:sym typeface="Times New Roman"/>
              </a:rPr>
            </a:br>
          </a:p>
        </p:txBody>
      </p:sp>
      <p:sp>
        <p:nvSpPr>
          <p:cNvPr id="959" name="Shape 959"/>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22 </a:t>
            </a:r>
          </a:p>
        </p:txBody>
      </p:sp>
      <p:graphicFrame>
        <p:nvGraphicFramePr>
          <p:cNvPr id="960" name="Shape 960"/>
          <p:cNvGraphicFramePr/>
          <p:nvPr/>
        </p:nvGraphicFramePr>
        <p:xfrm>
          <a:off x="304803" y="3352800"/>
          <a:ext cx="3000000" cy="3000000"/>
        </p:xfrm>
        <a:graphic>
          <a:graphicData uri="http://schemas.openxmlformats.org/drawingml/2006/table">
            <a:tbl>
              <a:tblPr bandRow="1" firstRow="1">
                <a:noFill/>
                <a:tableStyleId>{4A843381-55BB-4712-BB0C-B8A37DB1063F}</a:tableStyleId>
              </a:tblPr>
              <a:tblGrid>
                <a:gridCol w="1023250"/>
                <a:gridCol w="1023250"/>
                <a:gridCol w="1023250"/>
                <a:gridCol w="1023250"/>
                <a:gridCol w="1023250"/>
                <a:gridCol w="1023250"/>
                <a:gridCol w="1023250"/>
              </a:tblGrid>
              <a:tr h="914400">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I</a:t>
                      </a:r>
                    </a:p>
                  </a:txBody>
                  <a:tcPr marT="45725" marB="45725" marR="91450" marL="91450"/>
                </a:tc>
              </a:tr>
            </a:tbl>
          </a:graphicData>
        </a:graphic>
      </p:graphicFrame>
      <p:pic>
        <p:nvPicPr>
          <p:cNvPr descr="2.png" id="961" name="Shape 961"/>
          <p:cNvPicPr preferRelativeResize="0"/>
          <p:nvPr/>
        </p:nvPicPr>
        <p:blipFill rotWithShape="1">
          <a:blip r:embed="rId5">
            <a:alphaModFix/>
          </a:blip>
          <a:srcRect b="0" l="0" r="0" t="0"/>
          <a:stretch/>
        </p:blipFill>
        <p:spPr>
          <a:xfrm>
            <a:off x="457200" y="3200400"/>
            <a:ext cx="838199" cy="932971"/>
          </a:xfrm>
          <a:prstGeom prst="rect">
            <a:avLst/>
          </a:prstGeom>
          <a:noFill/>
          <a:ln>
            <a:noFill/>
          </a:ln>
        </p:spPr>
      </p:pic>
      <p:pic>
        <p:nvPicPr>
          <p:cNvPr descr="2.png" id="962" name="Shape 962"/>
          <p:cNvPicPr preferRelativeResize="0"/>
          <p:nvPr/>
        </p:nvPicPr>
        <p:blipFill rotWithShape="1">
          <a:blip r:embed="rId5">
            <a:alphaModFix/>
          </a:blip>
          <a:srcRect b="0" l="0" r="0" t="0"/>
          <a:stretch/>
        </p:blipFill>
        <p:spPr>
          <a:xfrm>
            <a:off x="2514600" y="3200400"/>
            <a:ext cx="838199" cy="932971"/>
          </a:xfrm>
          <a:prstGeom prst="rect">
            <a:avLst/>
          </a:prstGeom>
          <a:noFill/>
          <a:ln>
            <a:noFill/>
          </a:ln>
        </p:spPr>
      </p:pic>
      <p:pic>
        <p:nvPicPr>
          <p:cNvPr descr="2.png" id="963" name="Shape 963"/>
          <p:cNvPicPr preferRelativeResize="0"/>
          <p:nvPr/>
        </p:nvPicPr>
        <p:blipFill rotWithShape="1">
          <a:blip r:embed="rId5">
            <a:alphaModFix/>
          </a:blip>
          <a:srcRect b="0" l="0" r="0" t="0"/>
          <a:stretch/>
        </p:blipFill>
        <p:spPr>
          <a:xfrm>
            <a:off x="3581400" y="3200400"/>
            <a:ext cx="838199" cy="932971"/>
          </a:xfrm>
          <a:prstGeom prst="rect">
            <a:avLst/>
          </a:prstGeom>
          <a:noFill/>
          <a:ln>
            <a:noFill/>
          </a:ln>
        </p:spPr>
      </p:pic>
      <p:pic>
        <p:nvPicPr>
          <p:cNvPr descr="2.png" id="964" name="Shape 964"/>
          <p:cNvPicPr preferRelativeResize="0"/>
          <p:nvPr/>
        </p:nvPicPr>
        <p:blipFill rotWithShape="1">
          <a:blip r:embed="rId5">
            <a:alphaModFix/>
          </a:blip>
          <a:srcRect b="0" l="0" r="0" t="0"/>
          <a:stretch/>
        </p:blipFill>
        <p:spPr>
          <a:xfrm>
            <a:off x="4572000" y="3200400"/>
            <a:ext cx="838199" cy="932971"/>
          </a:xfrm>
          <a:prstGeom prst="rect">
            <a:avLst/>
          </a:prstGeom>
          <a:noFill/>
          <a:ln>
            <a:noFill/>
          </a:ln>
        </p:spPr>
      </p:pic>
      <p:pic>
        <p:nvPicPr>
          <p:cNvPr descr="2.png" id="965" name="Shape 965"/>
          <p:cNvPicPr preferRelativeResize="0"/>
          <p:nvPr/>
        </p:nvPicPr>
        <p:blipFill rotWithShape="1">
          <a:blip r:embed="rId5">
            <a:alphaModFix/>
          </a:blip>
          <a:srcRect b="0" l="0" r="0" t="0"/>
          <a:stretch/>
        </p:blipFill>
        <p:spPr>
          <a:xfrm>
            <a:off x="5562600" y="3200400"/>
            <a:ext cx="838199" cy="932971"/>
          </a:xfrm>
          <a:prstGeom prst="rect">
            <a:avLst/>
          </a:prstGeom>
          <a:noFill/>
          <a:ln>
            <a:noFill/>
          </a:ln>
        </p:spPr>
      </p:pic>
      <p:pic>
        <p:nvPicPr>
          <p:cNvPr descr="2.png" id="966" name="Shape 966"/>
          <p:cNvPicPr preferRelativeResize="0"/>
          <p:nvPr/>
        </p:nvPicPr>
        <p:blipFill rotWithShape="1">
          <a:blip r:embed="rId5">
            <a:alphaModFix/>
          </a:blip>
          <a:srcRect b="0" l="0" r="0" t="0"/>
          <a:stretch/>
        </p:blipFill>
        <p:spPr>
          <a:xfrm>
            <a:off x="6553200" y="3200400"/>
            <a:ext cx="838199" cy="932971"/>
          </a:xfrm>
          <a:prstGeom prst="rect">
            <a:avLst/>
          </a:prstGeom>
          <a:noFill/>
          <a:ln>
            <a:noFill/>
          </a:ln>
        </p:spPr>
      </p:pic>
      <p:pic>
        <p:nvPicPr>
          <p:cNvPr descr="2.png" id="967" name="Shape 967"/>
          <p:cNvPicPr preferRelativeResize="0"/>
          <p:nvPr/>
        </p:nvPicPr>
        <p:blipFill rotWithShape="1">
          <a:blip r:embed="rId5">
            <a:alphaModFix/>
          </a:blip>
          <a:srcRect b="0" l="0" r="0" t="0"/>
          <a:stretch/>
        </p:blipFill>
        <p:spPr>
          <a:xfrm>
            <a:off x="1447800" y="3200400"/>
            <a:ext cx="838199" cy="93297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1" name="Shape 971"/>
        <p:cNvGrpSpPr/>
        <p:nvPr/>
      </p:nvGrpSpPr>
      <p:grpSpPr>
        <a:xfrm>
          <a:off x="0" y="0"/>
          <a:ext cx="0" cy="0"/>
          <a:chOff x="0" y="0"/>
          <a:chExt cx="0" cy="0"/>
        </a:xfrm>
      </p:grpSpPr>
      <p:pic>
        <p:nvPicPr>
          <p:cNvPr descr="2.jpg" id="972" name="Shape 972"/>
          <p:cNvPicPr preferRelativeResize="0"/>
          <p:nvPr/>
        </p:nvPicPr>
        <p:blipFill rotWithShape="1">
          <a:blip r:embed="rId3">
            <a:alphaModFix/>
          </a:blip>
          <a:srcRect b="0" l="0" r="0" t="0"/>
          <a:stretch/>
        </p:blipFill>
        <p:spPr>
          <a:xfrm>
            <a:off x="0" y="0"/>
            <a:ext cx="9144000" cy="6792340"/>
          </a:xfrm>
          <a:prstGeom prst="rect">
            <a:avLst/>
          </a:prstGeom>
          <a:noFill/>
          <a:ln>
            <a:noFill/>
          </a:ln>
        </p:spPr>
      </p:pic>
      <p:pic>
        <p:nvPicPr>
          <p:cNvPr id="973" name="Shape 973"/>
          <p:cNvPicPr preferRelativeResize="0"/>
          <p:nvPr/>
        </p:nvPicPr>
        <p:blipFill rotWithShape="1">
          <a:blip r:embed="rId4">
            <a:alphaModFix/>
          </a:blip>
          <a:srcRect b="0" l="0" r="0" t="0"/>
          <a:stretch/>
        </p:blipFill>
        <p:spPr>
          <a:xfrm>
            <a:off x="3657600" y="228600"/>
            <a:ext cx="4114800" cy="2826097"/>
          </a:xfrm>
          <a:prstGeom prst="roundRect">
            <a:avLst>
              <a:gd fmla="val 16667" name="adj"/>
            </a:avLst>
          </a:prstGeom>
          <a:noFill/>
          <a:ln>
            <a:noFill/>
          </a:ln>
        </p:spPr>
      </p:pic>
      <p:sp>
        <p:nvSpPr>
          <p:cNvPr id="974" name="Shape 974"/>
          <p:cNvSpPr/>
          <p:nvPr/>
        </p:nvSpPr>
        <p:spPr>
          <a:xfrm>
            <a:off x="1981200" y="5029201"/>
            <a:ext cx="5386411" cy="2062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53734"/>
                </a:solidFill>
                <a:latin typeface="Times New Roman"/>
                <a:ea typeface="Times New Roman"/>
                <a:cs typeface="Times New Roman"/>
                <a:sym typeface="Times New Roman"/>
              </a:rPr>
              <a:t>Cái gì người mua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bán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xài không bao giờ biết?</a:t>
            </a:r>
            <a:br>
              <a:rPr b="1" i="0" lang="en-US" sz="3200" u="none" cap="none" strike="noStrike">
                <a:solidFill>
                  <a:srgbClr val="953734"/>
                </a:solidFill>
                <a:latin typeface="Times New Roman"/>
                <a:ea typeface="Times New Roman"/>
                <a:cs typeface="Times New Roman"/>
                <a:sym typeface="Times New Roman"/>
              </a:rPr>
            </a:br>
          </a:p>
        </p:txBody>
      </p:sp>
      <p:sp>
        <p:nvSpPr>
          <p:cNvPr id="975" name="Shape 975"/>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22 </a:t>
            </a:r>
          </a:p>
        </p:txBody>
      </p:sp>
      <p:graphicFrame>
        <p:nvGraphicFramePr>
          <p:cNvPr id="976" name="Shape 976"/>
          <p:cNvGraphicFramePr/>
          <p:nvPr/>
        </p:nvGraphicFramePr>
        <p:xfrm>
          <a:off x="304803" y="3352800"/>
          <a:ext cx="3000000" cy="3000000"/>
        </p:xfrm>
        <a:graphic>
          <a:graphicData uri="http://schemas.openxmlformats.org/drawingml/2006/table">
            <a:tbl>
              <a:tblPr bandRow="1" firstRow="1">
                <a:noFill/>
                <a:tableStyleId>{4A843381-55BB-4712-BB0C-B8A37DB1063F}</a:tableStyleId>
              </a:tblPr>
              <a:tblGrid>
                <a:gridCol w="1023250"/>
                <a:gridCol w="1023250"/>
                <a:gridCol w="1023250"/>
                <a:gridCol w="1023250"/>
                <a:gridCol w="1023250"/>
                <a:gridCol w="1023250"/>
                <a:gridCol w="1023250"/>
              </a:tblGrid>
              <a:tr h="914400">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I</a:t>
                      </a:r>
                    </a:p>
                  </a:txBody>
                  <a:tcPr marT="45725" marB="45725" marR="91450" marL="91450"/>
                </a:tc>
              </a:tr>
            </a:tbl>
          </a:graphicData>
        </a:graphic>
      </p:graphicFrame>
      <p:pic>
        <p:nvPicPr>
          <p:cNvPr descr="2.png" id="977" name="Shape 977"/>
          <p:cNvPicPr preferRelativeResize="0"/>
          <p:nvPr/>
        </p:nvPicPr>
        <p:blipFill rotWithShape="1">
          <a:blip r:embed="rId5">
            <a:alphaModFix/>
          </a:blip>
          <a:srcRect b="0" l="0" r="0" t="0"/>
          <a:stretch/>
        </p:blipFill>
        <p:spPr>
          <a:xfrm>
            <a:off x="2514600" y="3200400"/>
            <a:ext cx="838199" cy="932971"/>
          </a:xfrm>
          <a:prstGeom prst="rect">
            <a:avLst/>
          </a:prstGeom>
          <a:noFill/>
          <a:ln>
            <a:noFill/>
          </a:ln>
        </p:spPr>
      </p:pic>
      <p:pic>
        <p:nvPicPr>
          <p:cNvPr descr="2.png" id="978" name="Shape 978"/>
          <p:cNvPicPr preferRelativeResize="0"/>
          <p:nvPr/>
        </p:nvPicPr>
        <p:blipFill rotWithShape="1">
          <a:blip r:embed="rId5">
            <a:alphaModFix/>
          </a:blip>
          <a:srcRect b="0" l="0" r="0" t="0"/>
          <a:stretch/>
        </p:blipFill>
        <p:spPr>
          <a:xfrm>
            <a:off x="4572000" y="3200400"/>
            <a:ext cx="838199" cy="932971"/>
          </a:xfrm>
          <a:prstGeom prst="rect">
            <a:avLst/>
          </a:prstGeom>
          <a:noFill/>
          <a:ln>
            <a:noFill/>
          </a:ln>
        </p:spPr>
      </p:pic>
      <p:pic>
        <p:nvPicPr>
          <p:cNvPr descr="2.png" id="979" name="Shape 979"/>
          <p:cNvPicPr preferRelativeResize="0"/>
          <p:nvPr/>
        </p:nvPicPr>
        <p:blipFill rotWithShape="1">
          <a:blip r:embed="rId5">
            <a:alphaModFix/>
          </a:blip>
          <a:srcRect b="0" l="0" r="0" t="0"/>
          <a:stretch/>
        </p:blipFill>
        <p:spPr>
          <a:xfrm>
            <a:off x="5562600" y="3200400"/>
            <a:ext cx="838199" cy="932971"/>
          </a:xfrm>
          <a:prstGeom prst="rect">
            <a:avLst/>
          </a:prstGeom>
          <a:noFill/>
          <a:ln>
            <a:noFill/>
          </a:ln>
        </p:spPr>
      </p:pic>
      <p:pic>
        <p:nvPicPr>
          <p:cNvPr descr="2.png" id="980" name="Shape 980"/>
          <p:cNvPicPr preferRelativeResize="0"/>
          <p:nvPr/>
        </p:nvPicPr>
        <p:blipFill rotWithShape="1">
          <a:blip r:embed="rId5">
            <a:alphaModFix/>
          </a:blip>
          <a:srcRect b="0" l="0" r="0" t="0"/>
          <a:stretch/>
        </p:blipFill>
        <p:spPr>
          <a:xfrm>
            <a:off x="1447800" y="3200400"/>
            <a:ext cx="838199" cy="93297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4" name="Shape 984"/>
        <p:cNvGrpSpPr/>
        <p:nvPr/>
      </p:nvGrpSpPr>
      <p:grpSpPr>
        <a:xfrm>
          <a:off x="0" y="0"/>
          <a:ext cx="0" cy="0"/>
          <a:chOff x="0" y="0"/>
          <a:chExt cx="0" cy="0"/>
        </a:xfrm>
      </p:grpSpPr>
      <p:pic>
        <p:nvPicPr>
          <p:cNvPr descr="2.jpg" id="985" name="Shape 985"/>
          <p:cNvPicPr preferRelativeResize="0"/>
          <p:nvPr/>
        </p:nvPicPr>
        <p:blipFill rotWithShape="1">
          <a:blip r:embed="rId3">
            <a:alphaModFix/>
          </a:blip>
          <a:srcRect b="0" l="0" r="0" t="0"/>
          <a:stretch/>
        </p:blipFill>
        <p:spPr>
          <a:xfrm>
            <a:off x="0" y="0"/>
            <a:ext cx="9144000" cy="6792340"/>
          </a:xfrm>
          <a:prstGeom prst="rect">
            <a:avLst/>
          </a:prstGeom>
          <a:noFill/>
          <a:ln>
            <a:noFill/>
          </a:ln>
        </p:spPr>
      </p:pic>
      <p:pic>
        <p:nvPicPr>
          <p:cNvPr id="986" name="Shape 986"/>
          <p:cNvPicPr preferRelativeResize="0"/>
          <p:nvPr/>
        </p:nvPicPr>
        <p:blipFill rotWithShape="1">
          <a:blip r:embed="rId4">
            <a:alphaModFix/>
          </a:blip>
          <a:srcRect b="0" l="0" r="0" t="0"/>
          <a:stretch/>
        </p:blipFill>
        <p:spPr>
          <a:xfrm>
            <a:off x="3657600" y="228600"/>
            <a:ext cx="4114800" cy="2826097"/>
          </a:xfrm>
          <a:prstGeom prst="roundRect">
            <a:avLst>
              <a:gd fmla="val 16667" name="adj"/>
            </a:avLst>
          </a:prstGeom>
          <a:noFill/>
          <a:ln>
            <a:noFill/>
          </a:ln>
        </p:spPr>
      </p:pic>
      <p:sp>
        <p:nvSpPr>
          <p:cNvPr id="987" name="Shape 987"/>
          <p:cNvSpPr/>
          <p:nvPr/>
        </p:nvSpPr>
        <p:spPr>
          <a:xfrm>
            <a:off x="1981200" y="5029201"/>
            <a:ext cx="5386411" cy="206210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53734"/>
                </a:solidFill>
                <a:latin typeface="Times New Roman"/>
                <a:ea typeface="Times New Roman"/>
                <a:cs typeface="Times New Roman"/>
                <a:sym typeface="Times New Roman"/>
              </a:rPr>
              <a:t>Cái gì người mua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bán biết, </a:t>
            </a:r>
            <a:br>
              <a:rPr b="1" i="0" lang="en-US" sz="3200" u="none" cap="none" strike="noStrike">
                <a:solidFill>
                  <a:srgbClr val="953734"/>
                </a:solidFill>
                <a:latin typeface="Times New Roman"/>
                <a:ea typeface="Times New Roman"/>
                <a:cs typeface="Times New Roman"/>
                <a:sym typeface="Times New Roman"/>
              </a:rPr>
            </a:br>
            <a:r>
              <a:rPr b="1" i="0" lang="en-US" sz="3200" u="none" cap="none" strike="noStrike">
                <a:solidFill>
                  <a:srgbClr val="953734"/>
                </a:solidFill>
                <a:latin typeface="Times New Roman"/>
                <a:ea typeface="Times New Roman"/>
                <a:cs typeface="Times New Roman"/>
                <a:sym typeface="Times New Roman"/>
              </a:rPr>
              <a:t>người xài không bao giờ biết?</a:t>
            </a:r>
            <a:br>
              <a:rPr b="1" i="0" lang="en-US" sz="3200" u="none" cap="none" strike="noStrike">
                <a:solidFill>
                  <a:srgbClr val="953734"/>
                </a:solidFill>
                <a:latin typeface="Times New Roman"/>
                <a:ea typeface="Times New Roman"/>
                <a:cs typeface="Times New Roman"/>
                <a:sym typeface="Times New Roman"/>
              </a:rPr>
            </a:br>
          </a:p>
        </p:txBody>
      </p:sp>
      <p:sp>
        <p:nvSpPr>
          <p:cNvPr id="988" name="Shape 988"/>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22 </a:t>
            </a:r>
          </a:p>
        </p:txBody>
      </p:sp>
      <p:graphicFrame>
        <p:nvGraphicFramePr>
          <p:cNvPr id="989" name="Shape 989"/>
          <p:cNvGraphicFramePr/>
          <p:nvPr/>
        </p:nvGraphicFramePr>
        <p:xfrm>
          <a:off x="304803" y="3352800"/>
          <a:ext cx="3000000" cy="3000000"/>
        </p:xfrm>
        <a:graphic>
          <a:graphicData uri="http://schemas.openxmlformats.org/drawingml/2006/table">
            <a:tbl>
              <a:tblPr bandRow="1" firstRow="1">
                <a:noFill/>
                <a:tableStyleId>{4A843381-55BB-4712-BB0C-B8A37DB1063F}</a:tableStyleId>
              </a:tblPr>
              <a:tblGrid>
                <a:gridCol w="1023250"/>
                <a:gridCol w="1023250"/>
                <a:gridCol w="1023250"/>
                <a:gridCol w="1023250"/>
                <a:gridCol w="1023250"/>
                <a:gridCol w="1023250"/>
                <a:gridCol w="1023250"/>
              </a:tblGrid>
              <a:tr h="914400">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Q</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À</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953734"/>
                          </a:solidFill>
                          <a:latin typeface="Times New Roman"/>
                          <a:ea typeface="Times New Roman"/>
                          <a:cs typeface="Times New Roman"/>
                          <a:sym typeface="Times New Roman"/>
                        </a:rPr>
                        <a:t>I</a:t>
                      </a:r>
                    </a:p>
                  </a:txBody>
                  <a:tcPr marT="45725" marB="45725" marR="91450" marL="91450"/>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pic>
        <p:nvPicPr>
          <p:cNvPr descr="background.png" id="994" name="Shape 994"/>
          <p:cNvPicPr preferRelativeResize="0"/>
          <p:nvPr/>
        </p:nvPicPr>
        <p:blipFill rotWithShape="1">
          <a:blip r:embed="rId3">
            <a:alphaModFix/>
          </a:blip>
          <a:srcRect b="0" l="0" r="0" t="0"/>
          <a:stretch/>
        </p:blipFill>
        <p:spPr>
          <a:xfrm>
            <a:off x="0" y="0"/>
            <a:ext cx="9144000" cy="6773333"/>
          </a:xfrm>
          <a:prstGeom prst="rect">
            <a:avLst/>
          </a:prstGeom>
          <a:noFill/>
          <a:ln>
            <a:noFill/>
          </a:ln>
        </p:spPr>
      </p:pic>
      <p:pic>
        <p:nvPicPr>
          <p:cNvPr descr="1337942617-di-cau-thang-HOI-QUAN-CUOI.jpg" id="995" name="Shape 995"/>
          <p:cNvPicPr preferRelativeResize="0"/>
          <p:nvPr/>
        </p:nvPicPr>
        <p:blipFill rotWithShape="1">
          <a:blip r:embed="rId4">
            <a:alphaModFix/>
          </a:blip>
          <a:srcRect b="0" l="0" r="0" t="0"/>
          <a:stretch/>
        </p:blipFill>
        <p:spPr>
          <a:xfrm>
            <a:off x="5257800" y="304800"/>
            <a:ext cx="3124199" cy="2888149"/>
          </a:xfrm>
          <a:prstGeom prst="ellipse">
            <a:avLst/>
          </a:prstGeom>
          <a:noFill/>
          <a:ln cap="rnd" cmpd="sng" w="63500">
            <a:solidFill>
              <a:srgbClr val="333333"/>
            </a:solidFill>
            <a:prstDash val="solid"/>
            <a:round/>
            <a:headEnd len="med" w="med" type="none"/>
            <a:tailEnd len="med" w="med" type="none"/>
          </a:ln>
        </p:spPr>
      </p:pic>
      <p:sp>
        <p:nvSpPr>
          <p:cNvPr id="996" name="Shape 996"/>
          <p:cNvSpPr/>
          <p:nvPr/>
        </p:nvSpPr>
        <p:spPr>
          <a:xfrm>
            <a:off x="2133600" y="5257800"/>
            <a:ext cx="5514264"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974806"/>
                </a:solidFill>
                <a:latin typeface="Times New Roman"/>
                <a:ea typeface="Times New Roman"/>
                <a:cs typeface="Times New Roman"/>
                <a:sym typeface="Times New Roman"/>
              </a:rPr>
              <a:t>CÁI GÌ </a:t>
            </a:r>
            <a:br>
              <a:rPr b="1" i="0" lang="en-US" sz="2800" u="none" cap="none" strike="noStrike">
                <a:solidFill>
                  <a:srgbClr val="974806"/>
                </a:solidFill>
                <a:latin typeface="Times New Roman"/>
                <a:ea typeface="Times New Roman"/>
                <a:cs typeface="Times New Roman"/>
                <a:sym typeface="Times New Roman"/>
              </a:rPr>
            </a:br>
            <a:r>
              <a:rPr b="1" i="0" lang="en-US" sz="2800" u="none" cap="none" strike="noStrike">
                <a:solidFill>
                  <a:srgbClr val="974806"/>
                </a:solidFill>
                <a:latin typeface="Times New Roman"/>
                <a:ea typeface="Times New Roman"/>
                <a:cs typeface="Times New Roman"/>
                <a:sym typeface="Times New Roman"/>
              </a:rPr>
              <a:t>ADAM CÓ 2 MÀ EVA CHỈ CÓ 1?</a:t>
            </a:r>
          </a:p>
        </p:txBody>
      </p:sp>
      <p:graphicFrame>
        <p:nvGraphicFramePr>
          <p:cNvPr id="997" name="Shape 997"/>
          <p:cNvGraphicFramePr/>
          <p:nvPr/>
        </p:nvGraphicFramePr>
        <p:xfrm>
          <a:off x="228600" y="3505200"/>
          <a:ext cx="3000000" cy="3000000"/>
        </p:xfrm>
        <a:graphic>
          <a:graphicData uri="http://schemas.openxmlformats.org/drawingml/2006/table">
            <a:tbl>
              <a:tblPr bandRow="1" firstRow="1">
                <a:noFill/>
                <a:tableStyleId>{4A843381-55BB-4712-BB0C-B8A37DB1063F}</a:tableStyleId>
              </a:tblPr>
              <a:tblGrid>
                <a:gridCol w="1729925"/>
                <a:gridCol w="1729925"/>
                <a:gridCol w="1729925"/>
                <a:gridCol w="1729925"/>
              </a:tblGrid>
              <a:tr h="1357075">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‘A’</a:t>
                      </a:r>
                    </a:p>
                  </a:txBody>
                  <a:tcPr marT="45725" marB="45725" marR="91450" marL="91450"/>
                </a:tc>
              </a:tr>
            </a:tbl>
          </a:graphicData>
        </a:graphic>
      </p:graphicFrame>
      <p:sp>
        <p:nvSpPr>
          <p:cNvPr id="998" name="Shape 998"/>
          <p:cNvSpPr/>
          <p:nvPr/>
        </p:nvSpPr>
        <p:spPr>
          <a:xfrm>
            <a:off x="116111" y="55009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23: </a:t>
            </a:r>
          </a:p>
        </p:txBody>
      </p:sp>
      <p:pic>
        <p:nvPicPr>
          <p:cNvPr descr="3.png" id="999" name="Shape 999"/>
          <p:cNvPicPr preferRelativeResize="0"/>
          <p:nvPr/>
        </p:nvPicPr>
        <p:blipFill rotWithShape="1">
          <a:blip r:embed="rId5">
            <a:alphaModFix/>
          </a:blip>
          <a:srcRect b="0" l="0" r="0" t="0"/>
          <a:stretch/>
        </p:blipFill>
        <p:spPr>
          <a:xfrm>
            <a:off x="685800" y="3352800"/>
            <a:ext cx="1143000" cy="1272232"/>
          </a:xfrm>
          <a:prstGeom prst="rect">
            <a:avLst/>
          </a:prstGeom>
          <a:noFill/>
          <a:ln>
            <a:noFill/>
          </a:ln>
        </p:spPr>
      </p:pic>
      <p:pic>
        <p:nvPicPr>
          <p:cNvPr descr="3.png" id="1000" name="Shape 1000"/>
          <p:cNvPicPr preferRelativeResize="0"/>
          <p:nvPr/>
        </p:nvPicPr>
        <p:blipFill rotWithShape="1">
          <a:blip r:embed="rId5">
            <a:alphaModFix/>
          </a:blip>
          <a:srcRect b="0" l="0" r="0" t="0"/>
          <a:stretch/>
        </p:blipFill>
        <p:spPr>
          <a:xfrm>
            <a:off x="4114800" y="3276600"/>
            <a:ext cx="1143000" cy="1272232"/>
          </a:xfrm>
          <a:prstGeom prst="rect">
            <a:avLst/>
          </a:prstGeom>
          <a:noFill/>
          <a:ln>
            <a:noFill/>
          </a:ln>
        </p:spPr>
      </p:pic>
      <p:pic>
        <p:nvPicPr>
          <p:cNvPr descr="3.png" id="1001" name="Shape 1001"/>
          <p:cNvPicPr preferRelativeResize="0"/>
          <p:nvPr/>
        </p:nvPicPr>
        <p:blipFill rotWithShape="1">
          <a:blip r:embed="rId5">
            <a:alphaModFix/>
          </a:blip>
          <a:srcRect b="0" l="0" r="0" t="0"/>
          <a:stretch/>
        </p:blipFill>
        <p:spPr>
          <a:xfrm>
            <a:off x="2362200" y="3352800"/>
            <a:ext cx="1143000" cy="1272232"/>
          </a:xfrm>
          <a:prstGeom prst="rect">
            <a:avLst/>
          </a:prstGeom>
          <a:noFill/>
          <a:ln>
            <a:noFill/>
          </a:ln>
        </p:spPr>
      </p:pic>
      <p:pic>
        <p:nvPicPr>
          <p:cNvPr descr="3.png" id="1002" name="Shape 1002"/>
          <p:cNvPicPr preferRelativeResize="0"/>
          <p:nvPr/>
        </p:nvPicPr>
        <p:blipFill rotWithShape="1">
          <a:blip r:embed="rId5">
            <a:alphaModFix/>
          </a:blip>
          <a:srcRect b="0" l="0" r="0" t="0"/>
          <a:stretch/>
        </p:blipFill>
        <p:spPr>
          <a:xfrm>
            <a:off x="5595257" y="3276600"/>
            <a:ext cx="1600199" cy="127223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pic>
        <p:nvPicPr>
          <p:cNvPr descr="background.png" id="1007" name="Shape 1007"/>
          <p:cNvPicPr preferRelativeResize="0"/>
          <p:nvPr/>
        </p:nvPicPr>
        <p:blipFill rotWithShape="1">
          <a:blip r:embed="rId3">
            <a:alphaModFix/>
          </a:blip>
          <a:srcRect b="0" l="0" r="0" t="0"/>
          <a:stretch/>
        </p:blipFill>
        <p:spPr>
          <a:xfrm>
            <a:off x="0" y="0"/>
            <a:ext cx="9144000" cy="6773333"/>
          </a:xfrm>
          <a:prstGeom prst="rect">
            <a:avLst/>
          </a:prstGeom>
          <a:noFill/>
          <a:ln>
            <a:noFill/>
          </a:ln>
        </p:spPr>
      </p:pic>
      <p:pic>
        <p:nvPicPr>
          <p:cNvPr descr="1337942617-di-cau-thang-HOI-QUAN-CUOI.jpg" id="1008" name="Shape 1008"/>
          <p:cNvPicPr preferRelativeResize="0"/>
          <p:nvPr/>
        </p:nvPicPr>
        <p:blipFill rotWithShape="1">
          <a:blip r:embed="rId4">
            <a:alphaModFix/>
          </a:blip>
          <a:srcRect b="0" l="0" r="0" t="0"/>
          <a:stretch/>
        </p:blipFill>
        <p:spPr>
          <a:xfrm>
            <a:off x="5257800" y="304800"/>
            <a:ext cx="3124199" cy="2888149"/>
          </a:xfrm>
          <a:prstGeom prst="ellipse">
            <a:avLst/>
          </a:prstGeom>
          <a:noFill/>
          <a:ln cap="rnd" cmpd="sng" w="63500">
            <a:solidFill>
              <a:srgbClr val="333333"/>
            </a:solidFill>
            <a:prstDash val="solid"/>
            <a:round/>
            <a:headEnd len="med" w="med" type="none"/>
            <a:tailEnd len="med" w="med" type="none"/>
          </a:ln>
        </p:spPr>
      </p:pic>
      <p:sp>
        <p:nvSpPr>
          <p:cNvPr id="1009" name="Shape 1009"/>
          <p:cNvSpPr/>
          <p:nvPr/>
        </p:nvSpPr>
        <p:spPr>
          <a:xfrm>
            <a:off x="2133600" y="5257800"/>
            <a:ext cx="5514264"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974806"/>
                </a:solidFill>
                <a:latin typeface="Times New Roman"/>
                <a:ea typeface="Times New Roman"/>
                <a:cs typeface="Times New Roman"/>
                <a:sym typeface="Times New Roman"/>
              </a:rPr>
              <a:t>CÁI GÌ </a:t>
            </a:r>
            <a:br>
              <a:rPr b="1" i="0" lang="en-US" sz="2800" u="none" cap="none" strike="noStrike">
                <a:solidFill>
                  <a:srgbClr val="974806"/>
                </a:solidFill>
                <a:latin typeface="Times New Roman"/>
                <a:ea typeface="Times New Roman"/>
                <a:cs typeface="Times New Roman"/>
                <a:sym typeface="Times New Roman"/>
              </a:rPr>
            </a:br>
            <a:r>
              <a:rPr b="1" i="0" lang="en-US" sz="2800" u="none" cap="none" strike="noStrike">
                <a:solidFill>
                  <a:srgbClr val="974806"/>
                </a:solidFill>
                <a:latin typeface="Times New Roman"/>
                <a:ea typeface="Times New Roman"/>
                <a:cs typeface="Times New Roman"/>
                <a:sym typeface="Times New Roman"/>
              </a:rPr>
              <a:t>ADAM CÓ 2 MÀ EVA CHỈ CÓ 1?</a:t>
            </a:r>
          </a:p>
        </p:txBody>
      </p:sp>
      <p:graphicFrame>
        <p:nvGraphicFramePr>
          <p:cNvPr id="1010" name="Shape 1010"/>
          <p:cNvGraphicFramePr/>
          <p:nvPr/>
        </p:nvGraphicFramePr>
        <p:xfrm>
          <a:off x="228600" y="3505200"/>
          <a:ext cx="3000000" cy="3000000"/>
        </p:xfrm>
        <a:graphic>
          <a:graphicData uri="http://schemas.openxmlformats.org/drawingml/2006/table">
            <a:tbl>
              <a:tblPr bandRow="1" firstRow="1">
                <a:noFill/>
                <a:tableStyleId>{4A843381-55BB-4712-BB0C-B8A37DB1063F}</a:tableStyleId>
              </a:tblPr>
              <a:tblGrid>
                <a:gridCol w="1729925"/>
                <a:gridCol w="1729925"/>
                <a:gridCol w="1729925"/>
                <a:gridCol w="1729925"/>
              </a:tblGrid>
              <a:tr h="1357075">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‘A’</a:t>
                      </a:r>
                    </a:p>
                  </a:txBody>
                  <a:tcPr marT="45725" marB="45725" marR="91450" marL="91450"/>
                </a:tc>
              </a:tr>
            </a:tbl>
          </a:graphicData>
        </a:graphic>
      </p:graphicFrame>
      <p:sp>
        <p:nvSpPr>
          <p:cNvPr id="1011" name="Shape 1011"/>
          <p:cNvSpPr/>
          <p:nvPr/>
        </p:nvSpPr>
        <p:spPr>
          <a:xfrm>
            <a:off x="116111" y="55009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23: </a:t>
            </a:r>
          </a:p>
        </p:txBody>
      </p:sp>
      <p:pic>
        <p:nvPicPr>
          <p:cNvPr descr="3.png" id="1012" name="Shape 1012"/>
          <p:cNvPicPr preferRelativeResize="0"/>
          <p:nvPr/>
        </p:nvPicPr>
        <p:blipFill rotWithShape="1">
          <a:blip r:embed="rId5">
            <a:alphaModFix/>
          </a:blip>
          <a:srcRect b="0" l="0" r="0" t="0"/>
          <a:stretch/>
        </p:blipFill>
        <p:spPr>
          <a:xfrm>
            <a:off x="685800" y="3352800"/>
            <a:ext cx="1143000" cy="1272232"/>
          </a:xfrm>
          <a:prstGeom prst="rect">
            <a:avLst/>
          </a:prstGeom>
          <a:noFill/>
          <a:ln>
            <a:noFill/>
          </a:ln>
        </p:spPr>
      </p:pic>
      <p:pic>
        <p:nvPicPr>
          <p:cNvPr descr="3.png" id="1013" name="Shape 1013"/>
          <p:cNvPicPr preferRelativeResize="0"/>
          <p:nvPr/>
        </p:nvPicPr>
        <p:blipFill rotWithShape="1">
          <a:blip r:embed="rId5">
            <a:alphaModFix/>
          </a:blip>
          <a:srcRect b="0" l="0" r="0" t="0"/>
          <a:stretch/>
        </p:blipFill>
        <p:spPr>
          <a:xfrm>
            <a:off x="5595257" y="3276600"/>
            <a:ext cx="1600199" cy="12722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b="0" l="0" r="0" t="0"/>
          <a:stretch/>
        </p:blipFill>
        <p:spPr>
          <a:xfrm>
            <a:off x="0" y="42332"/>
            <a:ext cx="9144000" cy="6815666"/>
          </a:xfrm>
          <a:prstGeom prst="rect">
            <a:avLst/>
          </a:prstGeom>
          <a:noFill/>
          <a:ln>
            <a:noFill/>
          </a:ln>
        </p:spPr>
      </p:pic>
      <p:pic>
        <p:nvPicPr>
          <p:cNvPr descr="ps3.jpg" id="169" name="Shape 169"/>
          <p:cNvPicPr preferRelativeResize="0"/>
          <p:nvPr/>
        </p:nvPicPr>
        <p:blipFill rotWithShape="1">
          <a:blip r:embed="rId4">
            <a:alphaModFix/>
          </a:blip>
          <a:srcRect b="0" l="0" r="0" t="0"/>
          <a:stretch/>
        </p:blipFill>
        <p:spPr>
          <a:xfrm>
            <a:off x="3048000" y="457200"/>
            <a:ext cx="3200399" cy="3112388"/>
          </a:xfrm>
          <a:prstGeom prst="rect">
            <a:avLst/>
          </a:prstGeom>
          <a:noFill/>
          <a:ln>
            <a:noFill/>
          </a:ln>
        </p:spPr>
      </p:pic>
      <p:graphicFrame>
        <p:nvGraphicFramePr>
          <p:cNvPr id="170" name="Shape 170"/>
          <p:cNvGraphicFramePr/>
          <p:nvPr/>
        </p:nvGraphicFramePr>
        <p:xfrm>
          <a:off x="2171700" y="3810000"/>
          <a:ext cx="3000000" cy="3000000"/>
        </p:xfrm>
        <a:graphic>
          <a:graphicData uri="http://schemas.openxmlformats.org/drawingml/2006/table">
            <a:tbl>
              <a:tblPr bandRow="1" firstRow="1">
                <a:noFill/>
                <a:tableStyleId>{4A843381-55BB-4712-BB0C-B8A37DB1063F}</a:tableStyleId>
              </a:tblPr>
              <a:tblGrid>
                <a:gridCol w="960125"/>
                <a:gridCol w="960125"/>
                <a:gridCol w="960125"/>
                <a:gridCol w="960125"/>
                <a:gridCol w="960125"/>
              </a:tblGrid>
              <a:tr h="721575">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U</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X</a:t>
                      </a:r>
                    </a:p>
                  </a:txBody>
                  <a:tcPr marT="45725" marB="45725" marR="91450" marL="91450"/>
                </a:tc>
                <a:tc>
                  <a:txBody>
                    <a:bodyPr>
                      <a:noAutofit/>
                    </a:bodyPr>
                    <a:lstStyle/>
                    <a:p>
                      <a:pPr indent="0" lvl="0" marL="0" marR="0" rtl="0" algn="ctr">
                        <a:spcBef>
                          <a:spcPts val="0"/>
                        </a:spcBef>
                        <a:buSzPct val="25000"/>
                        <a:buNone/>
                      </a:pPr>
                      <a:r>
                        <a:rPr lang="en-US" sz="4000" u="none" cap="none" strike="noStrike">
                          <a:solidFill>
                            <a:schemeClr val="accent2"/>
                          </a:solidFill>
                          <a:latin typeface="Times New Roman"/>
                          <a:ea typeface="Times New Roman"/>
                          <a:cs typeface="Times New Roman"/>
                          <a:sym typeface="Times New Roman"/>
                        </a:rPr>
                        <a:t>E</a:t>
                      </a:r>
                    </a:p>
                  </a:txBody>
                  <a:tcPr marT="45725" marB="45725" marR="91450" marL="91450"/>
                </a:tc>
              </a:tr>
            </a:tbl>
          </a:graphicData>
        </a:graphic>
      </p:graphicFrame>
      <p:sp>
        <p:nvSpPr>
          <p:cNvPr id="171" name="Shape 171"/>
          <p:cNvSpPr/>
          <p:nvPr/>
        </p:nvSpPr>
        <p:spPr>
          <a:xfrm>
            <a:off x="1981200" y="5279567"/>
            <a:ext cx="6492965"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3200" u="none" cap="none" strike="noStrike">
                <a:solidFill>
                  <a:srgbClr val="FFFFFF"/>
                </a:solidFill>
                <a:latin typeface="Times New Roman"/>
                <a:ea typeface="Times New Roman"/>
                <a:cs typeface="Times New Roman"/>
                <a:sym typeface="Times New Roman"/>
              </a:rPr>
              <a:t>TRÒ CHƠI GÌ </a:t>
            </a:r>
            <a:br>
              <a:rPr b="0" i="0" lang="en-US" sz="3200" u="none" cap="none" strike="noStrike">
                <a:solidFill>
                  <a:srgbClr val="FFFFFF"/>
                </a:solidFill>
                <a:latin typeface="Times New Roman"/>
                <a:ea typeface="Times New Roman"/>
                <a:cs typeface="Times New Roman"/>
                <a:sym typeface="Times New Roman"/>
              </a:rPr>
            </a:br>
            <a:r>
              <a:rPr b="0" i="0" lang="en-US" sz="3200" u="none" cap="none" strike="noStrike">
                <a:solidFill>
                  <a:srgbClr val="FFFFFF"/>
                </a:solidFill>
                <a:latin typeface="Times New Roman"/>
                <a:ea typeface="Times New Roman"/>
                <a:cs typeface="Times New Roman"/>
                <a:sym typeface="Times New Roman"/>
              </a:rPr>
              <a:t>CÀNG THẮNG CÀNG THUA?</a:t>
            </a:r>
            <a:br>
              <a:rPr b="0" i="0" lang="en-US" sz="3200" u="none" cap="none" strike="noStrike">
                <a:solidFill>
                  <a:srgbClr val="FFFFFF"/>
                </a:solidFill>
                <a:latin typeface="Times New Roman"/>
                <a:ea typeface="Times New Roman"/>
                <a:cs typeface="Times New Roman"/>
                <a:sym typeface="Times New Roman"/>
              </a:rPr>
            </a:br>
          </a:p>
        </p:txBody>
      </p:sp>
      <p:sp>
        <p:nvSpPr>
          <p:cNvPr id="172" name="Shape 172"/>
          <p:cNvSpPr/>
          <p:nvPr/>
        </p:nvSpPr>
        <p:spPr>
          <a:xfrm>
            <a:off x="145140" y="5548085"/>
            <a:ext cx="180049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3A1A63"/>
                </a:solidFill>
                <a:latin typeface="Times New Roman"/>
                <a:ea typeface="Times New Roman"/>
                <a:cs typeface="Times New Roman"/>
                <a:sym typeface="Times New Roman"/>
              </a:rPr>
              <a:t>CÂU 2: </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pic>
        <p:nvPicPr>
          <p:cNvPr descr="background.png" id="1018" name="Shape 1018"/>
          <p:cNvPicPr preferRelativeResize="0"/>
          <p:nvPr/>
        </p:nvPicPr>
        <p:blipFill rotWithShape="1">
          <a:blip r:embed="rId3">
            <a:alphaModFix/>
          </a:blip>
          <a:srcRect b="0" l="0" r="0" t="0"/>
          <a:stretch/>
        </p:blipFill>
        <p:spPr>
          <a:xfrm>
            <a:off x="0" y="0"/>
            <a:ext cx="9144000" cy="6773333"/>
          </a:xfrm>
          <a:prstGeom prst="rect">
            <a:avLst/>
          </a:prstGeom>
          <a:noFill/>
          <a:ln>
            <a:noFill/>
          </a:ln>
        </p:spPr>
      </p:pic>
      <p:pic>
        <p:nvPicPr>
          <p:cNvPr descr="1337942617-di-cau-thang-HOI-QUAN-CUOI.jpg" id="1019" name="Shape 1019"/>
          <p:cNvPicPr preferRelativeResize="0"/>
          <p:nvPr/>
        </p:nvPicPr>
        <p:blipFill rotWithShape="1">
          <a:blip r:embed="rId4">
            <a:alphaModFix/>
          </a:blip>
          <a:srcRect b="0" l="0" r="0" t="0"/>
          <a:stretch/>
        </p:blipFill>
        <p:spPr>
          <a:xfrm>
            <a:off x="5257800" y="304800"/>
            <a:ext cx="3124199" cy="2888149"/>
          </a:xfrm>
          <a:prstGeom prst="ellipse">
            <a:avLst/>
          </a:prstGeom>
          <a:noFill/>
          <a:ln cap="rnd" cmpd="sng" w="63500">
            <a:solidFill>
              <a:srgbClr val="333333"/>
            </a:solidFill>
            <a:prstDash val="solid"/>
            <a:round/>
            <a:headEnd len="med" w="med" type="none"/>
            <a:tailEnd len="med" w="med" type="none"/>
          </a:ln>
        </p:spPr>
      </p:pic>
      <p:sp>
        <p:nvSpPr>
          <p:cNvPr id="1020" name="Shape 1020"/>
          <p:cNvSpPr/>
          <p:nvPr/>
        </p:nvSpPr>
        <p:spPr>
          <a:xfrm>
            <a:off x="2133600" y="5257800"/>
            <a:ext cx="5514264"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974806"/>
                </a:solidFill>
                <a:latin typeface="Times New Roman"/>
                <a:ea typeface="Times New Roman"/>
                <a:cs typeface="Times New Roman"/>
                <a:sym typeface="Times New Roman"/>
              </a:rPr>
              <a:t>CÁI GÌ </a:t>
            </a:r>
            <a:br>
              <a:rPr b="1" i="0" lang="en-US" sz="2800" u="none" cap="none" strike="noStrike">
                <a:solidFill>
                  <a:srgbClr val="974806"/>
                </a:solidFill>
                <a:latin typeface="Times New Roman"/>
                <a:ea typeface="Times New Roman"/>
                <a:cs typeface="Times New Roman"/>
                <a:sym typeface="Times New Roman"/>
              </a:rPr>
            </a:br>
            <a:r>
              <a:rPr b="1" i="0" lang="en-US" sz="2800" u="none" cap="none" strike="noStrike">
                <a:solidFill>
                  <a:srgbClr val="974806"/>
                </a:solidFill>
                <a:latin typeface="Times New Roman"/>
                <a:ea typeface="Times New Roman"/>
                <a:cs typeface="Times New Roman"/>
                <a:sym typeface="Times New Roman"/>
              </a:rPr>
              <a:t>ADAM CÓ 2 MÀ EVA CHỈ CÓ 1?</a:t>
            </a:r>
          </a:p>
        </p:txBody>
      </p:sp>
      <p:graphicFrame>
        <p:nvGraphicFramePr>
          <p:cNvPr id="1021" name="Shape 1021"/>
          <p:cNvGraphicFramePr/>
          <p:nvPr/>
        </p:nvGraphicFramePr>
        <p:xfrm>
          <a:off x="228600" y="3505200"/>
          <a:ext cx="3000000" cy="3000000"/>
        </p:xfrm>
        <a:graphic>
          <a:graphicData uri="http://schemas.openxmlformats.org/drawingml/2006/table">
            <a:tbl>
              <a:tblPr bandRow="1" firstRow="1">
                <a:noFill/>
                <a:tableStyleId>{4A843381-55BB-4712-BB0C-B8A37DB1063F}</a:tableStyleId>
              </a:tblPr>
              <a:tblGrid>
                <a:gridCol w="1729925"/>
                <a:gridCol w="1729925"/>
                <a:gridCol w="1729925"/>
                <a:gridCol w="1729925"/>
              </a:tblGrid>
              <a:tr h="1357075">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C</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Ữ</a:t>
                      </a:r>
                    </a:p>
                  </a:txBody>
                  <a:tcPr marT="45725" marB="45725" marR="91450" marL="91450"/>
                </a:tc>
                <a:tc>
                  <a:txBody>
                    <a:bodyPr>
                      <a:noAutofit/>
                    </a:bodyPr>
                    <a:lstStyle/>
                    <a:p>
                      <a:pPr indent="0" lvl="0" marL="0" marR="0" rtl="0" algn="ctr">
                        <a:spcBef>
                          <a:spcPts val="0"/>
                        </a:spcBef>
                        <a:buSzPct val="25000"/>
                        <a:buNone/>
                      </a:pPr>
                      <a:r>
                        <a:rPr lang="en-US" sz="6600" u="none" cap="none" strike="noStrike">
                          <a:solidFill>
                            <a:srgbClr val="FF0000"/>
                          </a:solidFill>
                          <a:latin typeface="Times New Roman"/>
                          <a:ea typeface="Times New Roman"/>
                          <a:cs typeface="Times New Roman"/>
                          <a:sym typeface="Times New Roman"/>
                        </a:rPr>
                        <a:t>‘A’</a:t>
                      </a:r>
                    </a:p>
                  </a:txBody>
                  <a:tcPr marT="45725" marB="45725" marR="91450" marL="91450"/>
                </a:tc>
              </a:tr>
            </a:tbl>
          </a:graphicData>
        </a:graphic>
      </p:graphicFrame>
      <p:sp>
        <p:nvSpPr>
          <p:cNvPr id="1022" name="Shape 1022"/>
          <p:cNvSpPr/>
          <p:nvPr/>
        </p:nvSpPr>
        <p:spPr>
          <a:xfrm>
            <a:off x="116111" y="5500914"/>
            <a:ext cx="1826141"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974806"/>
                </a:solidFill>
                <a:latin typeface="Times New Roman"/>
                <a:ea typeface="Times New Roman"/>
                <a:cs typeface="Times New Roman"/>
                <a:sym typeface="Times New Roman"/>
              </a:rPr>
              <a:t>CÂU 23: </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6" name="Shape 1026"/>
        <p:cNvGrpSpPr/>
        <p:nvPr/>
      </p:nvGrpSpPr>
      <p:grpSpPr>
        <a:xfrm>
          <a:off x="0" y="0"/>
          <a:ext cx="0" cy="0"/>
          <a:chOff x="0" y="0"/>
          <a:chExt cx="0" cy="0"/>
        </a:xfrm>
      </p:grpSpPr>
      <p:pic>
        <p:nvPicPr>
          <p:cNvPr id="1027" name="Shape 102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028" name="Shape 1028"/>
          <p:cNvSpPr/>
          <p:nvPr/>
        </p:nvSpPr>
        <p:spPr>
          <a:xfrm>
            <a:off x="1981200" y="4984062"/>
            <a:ext cx="6261363"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người đào trong hai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một cái hố.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Vậy hỏi một người đào trong một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mấy cái hố?</a:t>
            </a:r>
          </a:p>
        </p:txBody>
      </p:sp>
      <p:pic>
        <p:nvPicPr>
          <p:cNvPr descr="images (3).jpg" id="1029" name="Shape 1029"/>
          <p:cNvPicPr preferRelativeResize="0"/>
          <p:nvPr/>
        </p:nvPicPr>
        <p:blipFill rotWithShape="1">
          <a:blip r:embed="rId4">
            <a:alphaModFix/>
          </a:blip>
          <a:srcRect b="0" l="0" r="0" t="0"/>
          <a:stretch/>
        </p:blipFill>
        <p:spPr>
          <a:xfrm>
            <a:off x="2750391" y="2133599"/>
            <a:ext cx="3491058" cy="2315066"/>
          </a:xfrm>
          <a:prstGeom prst="roundRect">
            <a:avLst>
              <a:gd fmla="val 16667" name="adj"/>
            </a:avLst>
          </a:prstGeom>
          <a:noFill/>
          <a:ln>
            <a:noFill/>
          </a:ln>
        </p:spPr>
      </p:pic>
      <p:graphicFrame>
        <p:nvGraphicFramePr>
          <p:cNvPr id="1030" name="Shape 1030"/>
          <p:cNvGraphicFramePr/>
          <p:nvPr/>
        </p:nvGraphicFramePr>
        <p:xfrm>
          <a:off x="179319" y="914400"/>
          <a:ext cx="3000000" cy="3000000"/>
        </p:xfrm>
        <a:graphic>
          <a:graphicData uri="http://schemas.openxmlformats.org/drawingml/2006/table">
            <a:tbl>
              <a:tblPr bandRow="1" firstRow="1">
                <a:noFill/>
                <a:tableStyleId>{4A843381-55BB-4712-BB0C-B8A37DB1063F}</a:tableStyleId>
              </a:tblPr>
              <a:tblGrid>
                <a:gridCol w="798675"/>
                <a:gridCol w="798675"/>
                <a:gridCol w="798675"/>
                <a:gridCol w="798675"/>
                <a:gridCol w="798675"/>
                <a:gridCol w="798675"/>
                <a:gridCol w="798675"/>
                <a:gridCol w="798675"/>
                <a:gridCol w="798675"/>
                <a:gridCol w="798675"/>
                <a:gridCol w="798675"/>
              </a:tblGrid>
              <a:tr h="990600">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Ộ</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Á</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Ố</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Ỏ</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031" name="Shape 1031"/>
          <p:cNvSpPr/>
          <p:nvPr/>
        </p:nvSpPr>
        <p:spPr>
          <a:xfrm>
            <a:off x="152400" y="5595239"/>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24</a:t>
            </a:r>
          </a:p>
        </p:txBody>
      </p:sp>
      <p:pic>
        <p:nvPicPr>
          <p:cNvPr id="1032" name="Shape 1032"/>
          <p:cNvPicPr preferRelativeResize="0"/>
          <p:nvPr/>
        </p:nvPicPr>
        <p:blipFill rotWithShape="1">
          <a:blip r:embed="rId5">
            <a:alphaModFix/>
          </a:blip>
          <a:srcRect b="0" l="0" r="0" t="0"/>
          <a:stretch/>
        </p:blipFill>
        <p:spPr>
          <a:xfrm>
            <a:off x="228600" y="793602"/>
            <a:ext cx="789169" cy="878397"/>
          </a:xfrm>
          <a:prstGeom prst="rect">
            <a:avLst/>
          </a:prstGeom>
          <a:noFill/>
          <a:ln>
            <a:noFill/>
          </a:ln>
        </p:spPr>
      </p:pic>
      <p:pic>
        <p:nvPicPr>
          <p:cNvPr id="1033" name="Shape 1033"/>
          <p:cNvPicPr preferRelativeResize="0"/>
          <p:nvPr/>
        </p:nvPicPr>
        <p:blipFill rotWithShape="1">
          <a:blip r:embed="rId5">
            <a:alphaModFix/>
          </a:blip>
          <a:srcRect b="0" l="0" r="0" t="0"/>
          <a:stretch/>
        </p:blipFill>
        <p:spPr>
          <a:xfrm>
            <a:off x="3493626" y="760172"/>
            <a:ext cx="789169" cy="878397"/>
          </a:xfrm>
          <a:prstGeom prst="rect">
            <a:avLst/>
          </a:prstGeom>
          <a:noFill/>
          <a:ln>
            <a:noFill/>
          </a:ln>
        </p:spPr>
      </p:pic>
      <p:pic>
        <p:nvPicPr>
          <p:cNvPr id="1034" name="Shape 1034"/>
          <p:cNvPicPr preferRelativeResize="0"/>
          <p:nvPr/>
        </p:nvPicPr>
        <p:blipFill rotWithShape="1">
          <a:blip r:embed="rId5">
            <a:alphaModFix/>
          </a:blip>
          <a:srcRect b="0" l="0" r="0" t="0"/>
          <a:stretch/>
        </p:blipFill>
        <p:spPr>
          <a:xfrm>
            <a:off x="4282796" y="760172"/>
            <a:ext cx="789169" cy="878397"/>
          </a:xfrm>
          <a:prstGeom prst="rect">
            <a:avLst/>
          </a:prstGeom>
          <a:noFill/>
          <a:ln>
            <a:noFill/>
          </a:ln>
        </p:spPr>
      </p:pic>
      <p:pic>
        <p:nvPicPr>
          <p:cNvPr id="1035" name="Shape 1035"/>
          <p:cNvPicPr preferRelativeResize="0"/>
          <p:nvPr/>
        </p:nvPicPr>
        <p:blipFill rotWithShape="1">
          <a:blip r:embed="rId5">
            <a:alphaModFix/>
          </a:blip>
          <a:srcRect b="0" l="0" r="0" t="0"/>
          <a:stretch/>
        </p:blipFill>
        <p:spPr>
          <a:xfrm>
            <a:off x="5057694" y="760172"/>
            <a:ext cx="789169" cy="878397"/>
          </a:xfrm>
          <a:prstGeom prst="rect">
            <a:avLst/>
          </a:prstGeom>
          <a:noFill/>
          <a:ln>
            <a:noFill/>
          </a:ln>
        </p:spPr>
      </p:pic>
      <p:pic>
        <p:nvPicPr>
          <p:cNvPr id="1036" name="Shape 1036"/>
          <p:cNvPicPr preferRelativeResize="0"/>
          <p:nvPr/>
        </p:nvPicPr>
        <p:blipFill rotWithShape="1">
          <a:blip r:embed="rId5">
            <a:alphaModFix/>
          </a:blip>
          <a:srcRect b="0" l="0" r="0" t="0"/>
          <a:stretch/>
        </p:blipFill>
        <p:spPr>
          <a:xfrm>
            <a:off x="5846864" y="760172"/>
            <a:ext cx="789169" cy="878397"/>
          </a:xfrm>
          <a:prstGeom prst="rect">
            <a:avLst/>
          </a:prstGeom>
          <a:noFill/>
          <a:ln>
            <a:noFill/>
          </a:ln>
        </p:spPr>
      </p:pic>
      <p:pic>
        <p:nvPicPr>
          <p:cNvPr id="1037" name="Shape 1037"/>
          <p:cNvPicPr preferRelativeResize="0"/>
          <p:nvPr/>
        </p:nvPicPr>
        <p:blipFill rotWithShape="1">
          <a:blip r:embed="rId5">
            <a:alphaModFix/>
          </a:blip>
          <a:srcRect b="0" l="0" r="0" t="0"/>
          <a:stretch/>
        </p:blipFill>
        <p:spPr>
          <a:xfrm>
            <a:off x="6636035" y="760172"/>
            <a:ext cx="789169" cy="878397"/>
          </a:xfrm>
          <a:prstGeom prst="rect">
            <a:avLst/>
          </a:prstGeom>
          <a:noFill/>
          <a:ln>
            <a:noFill/>
          </a:ln>
        </p:spPr>
      </p:pic>
      <p:pic>
        <p:nvPicPr>
          <p:cNvPr id="1038" name="Shape 1038"/>
          <p:cNvPicPr preferRelativeResize="0"/>
          <p:nvPr/>
        </p:nvPicPr>
        <p:blipFill rotWithShape="1">
          <a:blip r:embed="rId5">
            <a:alphaModFix/>
          </a:blip>
          <a:srcRect b="0" l="0" r="0" t="0"/>
          <a:stretch/>
        </p:blipFill>
        <p:spPr>
          <a:xfrm>
            <a:off x="7474235" y="760172"/>
            <a:ext cx="789169" cy="878397"/>
          </a:xfrm>
          <a:prstGeom prst="rect">
            <a:avLst/>
          </a:prstGeom>
          <a:noFill/>
          <a:ln>
            <a:noFill/>
          </a:ln>
        </p:spPr>
      </p:pic>
      <p:pic>
        <p:nvPicPr>
          <p:cNvPr id="1039" name="Shape 1039"/>
          <p:cNvPicPr preferRelativeResize="0"/>
          <p:nvPr/>
        </p:nvPicPr>
        <p:blipFill rotWithShape="1">
          <a:blip r:embed="rId5">
            <a:alphaModFix/>
          </a:blip>
          <a:srcRect b="0" l="0" r="0" t="0"/>
          <a:stretch/>
        </p:blipFill>
        <p:spPr>
          <a:xfrm>
            <a:off x="8242563" y="760172"/>
            <a:ext cx="789169" cy="878397"/>
          </a:xfrm>
          <a:prstGeom prst="rect">
            <a:avLst/>
          </a:prstGeom>
          <a:noFill/>
          <a:ln>
            <a:noFill/>
          </a:ln>
        </p:spPr>
      </p:pic>
      <p:pic>
        <p:nvPicPr>
          <p:cNvPr id="1040" name="Shape 1040"/>
          <p:cNvPicPr preferRelativeResize="0"/>
          <p:nvPr/>
        </p:nvPicPr>
        <p:blipFill rotWithShape="1">
          <a:blip r:embed="rId5">
            <a:alphaModFix/>
          </a:blip>
          <a:srcRect b="0" l="0" r="0" t="0"/>
          <a:stretch/>
        </p:blipFill>
        <p:spPr>
          <a:xfrm>
            <a:off x="1017770" y="760172"/>
            <a:ext cx="789169" cy="878397"/>
          </a:xfrm>
          <a:prstGeom prst="rect">
            <a:avLst/>
          </a:prstGeom>
          <a:noFill/>
          <a:ln>
            <a:noFill/>
          </a:ln>
        </p:spPr>
      </p:pic>
      <p:pic>
        <p:nvPicPr>
          <p:cNvPr id="1041" name="Shape 1041"/>
          <p:cNvPicPr preferRelativeResize="0"/>
          <p:nvPr/>
        </p:nvPicPr>
        <p:blipFill rotWithShape="1">
          <a:blip r:embed="rId5">
            <a:alphaModFix/>
          </a:blip>
          <a:srcRect b="0" l="0" r="0" t="0"/>
          <a:stretch/>
        </p:blipFill>
        <p:spPr>
          <a:xfrm>
            <a:off x="1917905" y="760172"/>
            <a:ext cx="789169" cy="878397"/>
          </a:xfrm>
          <a:prstGeom prst="rect">
            <a:avLst/>
          </a:prstGeom>
          <a:noFill/>
          <a:ln>
            <a:noFill/>
          </a:ln>
        </p:spPr>
      </p:pic>
      <p:pic>
        <p:nvPicPr>
          <p:cNvPr id="1042" name="Shape 1042"/>
          <p:cNvPicPr preferRelativeResize="0"/>
          <p:nvPr/>
        </p:nvPicPr>
        <p:blipFill rotWithShape="1">
          <a:blip r:embed="rId5">
            <a:alphaModFix/>
          </a:blip>
          <a:srcRect b="0" l="0" r="0" t="0"/>
          <a:stretch/>
        </p:blipFill>
        <p:spPr>
          <a:xfrm>
            <a:off x="2704457" y="760172"/>
            <a:ext cx="789169" cy="87839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6" name="Shape 1046"/>
        <p:cNvGrpSpPr/>
        <p:nvPr/>
      </p:nvGrpSpPr>
      <p:grpSpPr>
        <a:xfrm>
          <a:off x="0" y="0"/>
          <a:ext cx="0" cy="0"/>
          <a:chOff x="0" y="0"/>
          <a:chExt cx="0" cy="0"/>
        </a:xfrm>
      </p:grpSpPr>
      <p:pic>
        <p:nvPicPr>
          <p:cNvPr id="1047" name="Shape 1047"/>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048" name="Shape 1048"/>
          <p:cNvSpPr/>
          <p:nvPr/>
        </p:nvSpPr>
        <p:spPr>
          <a:xfrm>
            <a:off x="1981200" y="4984062"/>
            <a:ext cx="6261363"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người đào trong hai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một cái hố.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Vậy hỏi một người đào trong một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mấy cái hố?</a:t>
            </a:r>
          </a:p>
        </p:txBody>
      </p:sp>
      <p:pic>
        <p:nvPicPr>
          <p:cNvPr descr="images (3).jpg" id="1049" name="Shape 1049"/>
          <p:cNvPicPr preferRelativeResize="0"/>
          <p:nvPr/>
        </p:nvPicPr>
        <p:blipFill rotWithShape="1">
          <a:blip r:embed="rId4">
            <a:alphaModFix/>
          </a:blip>
          <a:srcRect b="0" l="0" r="0" t="0"/>
          <a:stretch/>
        </p:blipFill>
        <p:spPr>
          <a:xfrm>
            <a:off x="2750391" y="2133599"/>
            <a:ext cx="3491058" cy="2315066"/>
          </a:xfrm>
          <a:prstGeom prst="roundRect">
            <a:avLst>
              <a:gd fmla="val 16667" name="adj"/>
            </a:avLst>
          </a:prstGeom>
          <a:noFill/>
          <a:ln>
            <a:noFill/>
          </a:ln>
        </p:spPr>
      </p:pic>
      <p:graphicFrame>
        <p:nvGraphicFramePr>
          <p:cNvPr id="1050" name="Shape 1050"/>
          <p:cNvGraphicFramePr/>
          <p:nvPr/>
        </p:nvGraphicFramePr>
        <p:xfrm>
          <a:off x="179319" y="914400"/>
          <a:ext cx="3000000" cy="3000000"/>
        </p:xfrm>
        <a:graphic>
          <a:graphicData uri="http://schemas.openxmlformats.org/drawingml/2006/table">
            <a:tbl>
              <a:tblPr bandRow="1" firstRow="1">
                <a:noFill/>
                <a:tableStyleId>{4A843381-55BB-4712-BB0C-B8A37DB1063F}</a:tableStyleId>
              </a:tblPr>
              <a:tblGrid>
                <a:gridCol w="798675"/>
                <a:gridCol w="798675"/>
                <a:gridCol w="798675"/>
                <a:gridCol w="798675"/>
                <a:gridCol w="798675"/>
                <a:gridCol w="798675"/>
                <a:gridCol w="798675"/>
                <a:gridCol w="798675"/>
                <a:gridCol w="798675"/>
                <a:gridCol w="798675"/>
                <a:gridCol w="798675"/>
              </a:tblGrid>
              <a:tr h="990600">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Ộ</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Á</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Ố</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Ỏ</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051" name="Shape 1051"/>
          <p:cNvSpPr/>
          <p:nvPr/>
        </p:nvSpPr>
        <p:spPr>
          <a:xfrm>
            <a:off x="152400" y="5595239"/>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24</a:t>
            </a:r>
          </a:p>
        </p:txBody>
      </p:sp>
      <p:pic>
        <p:nvPicPr>
          <p:cNvPr id="1052" name="Shape 1052"/>
          <p:cNvPicPr preferRelativeResize="0"/>
          <p:nvPr/>
        </p:nvPicPr>
        <p:blipFill rotWithShape="1">
          <a:blip r:embed="rId5">
            <a:alphaModFix/>
          </a:blip>
          <a:srcRect b="0" l="0" r="0" t="0"/>
          <a:stretch/>
        </p:blipFill>
        <p:spPr>
          <a:xfrm>
            <a:off x="4282796" y="760172"/>
            <a:ext cx="789169" cy="878397"/>
          </a:xfrm>
          <a:prstGeom prst="rect">
            <a:avLst/>
          </a:prstGeom>
          <a:noFill/>
          <a:ln>
            <a:noFill/>
          </a:ln>
        </p:spPr>
      </p:pic>
      <p:pic>
        <p:nvPicPr>
          <p:cNvPr id="1053" name="Shape 1053"/>
          <p:cNvPicPr preferRelativeResize="0"/>
          <p:nvPr/>
        </p:nvPicPr>
        <p:blipFill rotWithShape="1">
          <a:blip r:embed="rId5">
            <a:alphaModFix/>
          </a:blip>
          <a:srcRect b="0" l="0" r="0" t="0"/>
          <a:stretch/>
        </p:blipFill>
        <p:spPr>
          <a:xfrm>
            <a:off x="5057694" y="760172"/>
            <a:ext cx="789169" cy="878397"/>
          </a:xfrm>
          <a:prstGeom prst="rect">
            <a:avLst/>
          </a:prstGeom>
          <a:noFill/>
          <a:ln>
            <a:noFill/>
          </a:ln>
        </p:spPr>
      </p:pic>
      <p:pic>
        <p:nvPicPr>
          <p:cNvPr id="1054" name="Shape 1054"/>
          <p:cNvPicPr preferRelativeResize="0"/>
          <p:nvPr/>
        </p:nvPicPr>
        <p:blipFill rotWithShape="1">
          <a:blip r:embed="rId5">
            <a:alphaModFix/>
          </a:blip>
          <a:srcRect b="0" l="0" r="0" t="0"/>
          <a:stretch/>
        </p:blipFill>
        <p:spPr>
          <a:xfrm>
            <a:off x="5846864" y="760172"/>
            <a:ext cx="789169" cy="878397"/>
          </a:xfrm>
          <a:prstGeom prst="rect">
            <a:avLst/>
          </a:prstGeom>
          <a:noFill/>
          <a:ln>
            <a:noFill/>
          </a:ln>
        </p:spPr>
      </p:pic>
      <p:pic>
        <p:nvPicPr>
          <p:cNvPr id="1055" name="Shape 1055"/>
          <p:cNvPicPr preferRelativeResize="0"/>
          <p:nvPr/>
        </p:nvPicPr>
        <p:blipFill rotWithShape="1">
          <a:blip r:embed="rId5">
            <a:alphaModFix/>
          </a:blip>
          <a:srcRect b="0" l="0" r="0" t="0"/>
          <a:stretch/>
        </p:blipFill>
        <p:spPr>
          <a:xfrm>
            <a:off x="7474235" y="760172"/>
            <a:ext cx="789169" cy="878397"/>
          </a:xfrm>
          <a:prstGeom prst="rect">
            <a:avLst/>
          </a:prstGeom>
          <a:noFill/>
          <a:ln>
            <a:noFill/>
          </a:ln>
        </p:spPr>
      </p:pic>
      <p:pic>
        <p:nvPicPr>
          <p:cNvPr id="1056" name="Shape 1056"/>
          <p:cNvPicPr preferRelativeResize="0"/>
          <p:nvPr/>
        </p:nvPicPr>
        <p:blipFill rotWithShape="1">
          <a:blip r:embed="rId5">
            <a:alphaModFix/>
          </a:blip>
          <a:srcRect b="0" l="0" r="0" t="0"/>
          <a:stretch/>
        </p:blipFill>
        <p:spPr>
          <a:xfrm>
            <a:off x="8242563" y="760172"/>
            <a:ext cx="789169" cy="878397"/>
          </a:xfrm>
          <a:prstGeom prst="rect">
            <a:avLst/>
          </a:prstGeom>
          <a:noFill/>
          <a:ln>
            <a:noFill/>
          </a:ln>
        </p:spPr>
      </p:pic>
      <p:pic>
        <p:nvPicPr>
          <p:cNvPr id="1057" name="Shape 1057"/>
          <p:cNvPicPr preferRelativeResize="0"/>
          <p:nvPr/>
        </p:nvPicPr>
        <p:blipFill rotWithShape="1">
          <a:blip r:embed="rId5">
            <a:alphaModFix/>
          </a:blip>
          <a:srcRect b="0" l="0" r="0" t="0"/>
          <a:stretch/>
        </p:blipFill>
        <p:spPr>
          <a:xfrm>
            <a:off x="1017770" y="760172"/>
            <a:ext cx="789169" cy="878397"/>
          </a:xfrm>
          <a:prstGeom prst="rect">
            <a:avLst/>
          </a:prstGeom>
          <a:noFill/>
          <a:ln>
            <a:noFill/>
          </a:ln>
        </p:spPr>
      </p:pic>
      <p:pic>
        <p:nvPicPr>
          <p:cNvPr id="1058" name="Shape 1058"/>
          <p:cNvPicPr preferRelativeResize="0"/>
          <p:nvPr/>
        </p:nvPicPr>
        <p:blipFill rotWithShape="1">
          <a:blip r:embed="rId5">
            <a:alphaModFix/>
          </a:blip>
          <a:srcRect b="0" l="0" r="0" t="0"/>
          <a:stretch/>
        </p:blipFill>
        <p:spPr>
          <a:xfrm>
            <a:off x="1917905" y="760172"/>
            <a:ext cx="789169" cy="87839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pic>
        <p:nvPicPr>
          <p:cNvPr id="1063" name="Shape 106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064" name="Shape 1064"/>
          <p:cNvSpPr/>
          <p:nvPr/>
        </p:nvSpPr>
        <p:spPr>
          <a:xfrm>
            <a:off x="1981200" y="4984062"/>
            <a:ext cx="6261363"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Hai người đào trong hai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một cái hố.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Vậy hỏi một người đào trong một giờ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thì được mấy cái hố?</a:t>
            </a:r>
          </a:p>
        </p:txBody>
      </p:sp>
      <p:pic>
        <p:nvPicPr>
          <p:cNvPr descr="images (3).jpg" id="1065" name="Shape 1065"/>
          <p:cNvPicPr preferRelativeResize="0"/>
          <p:nvPr/>
        </p:nvPicPr>
        <p:blipFill rotWithShape="1">
          <a:blip r:embed="rId4">
            <a:alphaModFix/>
          </a:blip>
          <a:srcRect b="0" l="0" r="0" t="0"/>
          <a:stretch/>
        </p:blipFill>
        <p:spPr>
          <a:xfrm>
            <a:off x="2750391" y="2133599"/>
            <a:ext cx="3491058" cy="2315066"/>
          </a:xfrm>
          <a:prstGeom prst="roundRect">
            <a:avLst>
              <a:gd fmla="val 16667" name="adj"/>
            </a:avLst>
          </a:prstGeom>
          <a:noFill/>
          <a:ln>
            <a:noFill/>
          </a:ln>
        </p:spPr>
      </p:pic>
      <p:graphicFrame>
        <p:nvGraphicFramePr>
          <p:cNvPr id="1066" name="Shape 1066"/>
          <p:cNvGraphicFramePr/>
          <p:nvPr/>
        </p:nvGraphicFramePr>
        <p:xfrm>
          <a:off x="179319" y="914400"/>
          <a:ext cx="3000000" cy="3000000"/>
        </p:xfrm>
        <a:graphic>
          <a:graphicData uri="http://schemas.openxmlformats.org/drawingml/2006/table">
            <a:tbl>
              <a:tblPr bandRow="1" firstRow="1">
                <a:noFill/>
                <a:tableStyleId>{4A843381-55BB-4712-BB0C-B8A37DB1063F}</a:tableStyleId>
              </a:tblPr>
              <a:tblGrid>
                <a:gridCol w="798675"/>
                <a:gridCol w="798675"/>
                <a:gridCol w="798675"/>
                <a:gridCol w="798675"/>
                <a:gridCol w="798675"/>
                <a:gridCol w="798675"/>
                <a:gridCol w="798675"/>
                <a:gridCol w="798675"/>
                <a:gridCol w="798675"/>
                <a:gridCol w="798675"/>
                <a:gridCol w="798675"/>
              </a:tblGrid>
              <a:tr h="990600">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M</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Ộ</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Á</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I</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Ố</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800" u="none" cap="none" strike="noStrike">
                          <a:solidFill>
                            <a:srgbClr val="538CD5"/>
                          </a:solidFill>
                          <a:latin typeface="Times New Roman"/>
                          <a:ea typeface="Times New Roman"/>
                          <a:cs typeface="Times New Roman"/>
                          <a:sym typeface="Times New Roman"/>
                        </a:rPr>
                        <a:t>Ỏ</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067" name="Shape 1067"/>
          <p:cNvSpPr/>
          <p:nvPr/>
        </p:nvSpPr>
        <p:spPr>
          <a:xfrm>
            <a:off x="152400" y="5595239"/>
            <a:ext cx="1587293"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24</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pic>
        <p:nvPicPr>
          <p:cNvPr id="1073" name="Shape 1073"/>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75425171.jpg" id="1074" name="Shape 1074"/>
          <p:cNvPicPr preferRelativeResize="0"/>
          <p:nvPr/>
        </p:nvPicPr>
        <p:blipFill rotWithShape="1">
          <a:blip r:embed="rId4">
            <a:alphaModFix/>
          </a:blip>
          <a:srcRect b="0" l="0" r="0" t="0"/>
          <a:stretch/>
        </p:blipFill>
        <p:spPr>
          <a:xfrm>
            <a:off x="4227287" y="655943"/>
            <a:ext cx="3621312" cy="2232106"/>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075" name="Shape 1075"/>
          <p:cNvSpPr/>
          <p:nvPr/>
        </p:nvSpPr>
        <p:spPr>
          <a:xfrm>
            <a:off x="1981200" y="4934857"/>
            <a:ext cx="9144000"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Một cầu thủ bóng đá nổi tiếng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có đứa em trai,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nhưng đứa em trai không nhận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cầu thủ đó là anh trai. Vì sao thế?</a:t>
            </a:r>
          </a:p>
        </p:txBody>
      </p:sp>
      <p:graphicFrame>
        <p:nvGraphicFramePr>
          <p:cNvPr id="1076" name="Shape 1076"/>
          <p:cNvGraphicFramePr/>
          <p:nvPr/>
        </p:nvGraphicFramePr>
        <p:xfrm>
          <a:off x="381004" y="3421742"/>
          <a:ext cx="3000000" cy="3000000"/>
        </p:xfrm>
        <a:graphic>
          <a:graphicData uri="http://schemas.openxmlformats.org/drawingml/2006/table">
            <a:tbl>
              <a:tblPr bandRow="1" firstRow="1">
                <a:noFill/>
                <a:tableStyleId>{4A843381-55BB-4712-BB0C-B8A37DB1063F}</a:tableStyleId>
              </a:tblPr>
              <a:tblGrid>
                <a:gridCol w="863250"/>
                <a:gridCol w="863250"/>
                <a:gridCol w="863250"/>
                <a:gridCol w="863250"/>
                <a:gridCol w="863250"/>
                <a:gridCol w="863250"/>
                <a:gridCol w="863250"/>
                <a:gridCol w="863250"/>
              </a:tblGrid>
              <a:tr h="1371600">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U</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Ữ</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077" name="Shape 1077"/>
          <p:cNvSpPr/>
          <p:nvPr/>
        </p:nvSpPr>
        <p:spPr>
          <a:xfrm>
            <a:off x="177582" y="5519632"/>
            <a:ext cx="158248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25</a:t>
            </a:r>
          </a:p>
        </p:txBody>
      </p:sp>
      <p:pic>
        <p:nvPicPr>
          <p:cNvPr id="1078" name="Shape 1078"/>
          <p:cNvPicPr preferRelativeResize="0"/>
          <p:nvPr/>
        </p:nvPicPr>
        <p:blipFill rotWithShape="1">
          <a:blip r:embed="rId5">
            <a:alphaModFix/>
          </a:blip>
          <a:srcRect b="0" l="0" r="0" t="0"/>
          <a:stretch/>
        </p:blipFill>
        <p:spPr>
          <a:xfrm>
            <a:off x="6433894" y="3312432"/>
            <a:ext cx="975650" cy="1083513"/>
          </a:xfrm>
          <a:prstGeom prst="rect">
            <a:avLst/>
          </a:prstGeom>
          <a:noFill/>
          <a:ln>
            <a:noFill/>
          </a:ln>
        </p:spPr>
      </p:pic>
      <p:pic>
        <p:nvPicPr>
          <p:cNvPr id="1079" name="Shape 1079"/>
          <p:cNvPicPr preferRelativeResize="0"/>
          <p:nvPr/>
        </p:nvPicPr>
        <p:blipFill rotWithShape="1">
          <a:blip r:embed="rId5">
            <a:alphaModFix/>
          </a:blip>
          <a:srcRect b="0" l="0" r="0" t="0"/>
          <a:stretch/>
        </p:blipFill>
        <p:spPr>
          <a:xfrm>
            <a:off x="4572000" y="3325064"/>
            <a:ext cx="975650" cy="1083513"/>
          </a:xfrm>
          <a:prstGeom prst="rect">
            <a:avLst/>
          </a:prstGeom>
          <a:noFill/>
          <a:ln>
            <a:noFill/>
          </a:ln>
        </p:spPr>
      </p:pic>
      <p:pic>
        <p:nvPicPr>
          <p:cNvPr id="1080" name="Shape 1080"/>
          <p:cNvPicPr preferRelativeResize="0"/>
          <p:nvPr/>
        </p:nvPicPr>
        <p:blipFill rotWithShape="1">
          <a:blip r:embed="rId5">
            <a:alphaModFix/>
          </a:blip>
          <a:srcRect b="0" l="0" r="0" t="0"/>
          <a:stretch/>
        </p:blipFill>
        <p:spPr>
          <a:xfrm>
            <a:off x="3814792" y="3334521"/>
            <a:ext cx="975650" cy="1083513"/>
          </a:xfrm>
          <a:prstGeom prst="rect">
            <a:avLst/>
          </a:prstGeom>
          <a:noFill/>
          <a:ln>
            <a:noFill/>
          </a:ln>
        </p:spPr>
      </p:pic>
      <p:pic>
        <p:nvPicPr>
          <p:cNvPr id="1081" name="Shape 1081"/>
          <p:cNvPicPr preferRelativeResize="0"/>
          <p:nvPr/>
        </p:nvPicPr>
        <p:blipFill rotWithShape="1">
          <a:blip r:embed="rId5">
            <a:alphaModFix/>
          </a:blip>
          <a:srcRect b="0" l="0" r="0" t="0"/>
          <a:stretch/>
        </p:blipFill>
        <p:spPr>
          <a:xfrm>
            <a:off x="2884280" y="3334521"/>
            <a:ext cx="975650" cy="1083513"/>
          </a:xfrm>
          <a:prstGeom prst="rect">
            <a:avLst/>
          </a:prstGeom>
          <a:noFill/>
          <a:ln>
            <a:noFill/>
          </a:ln>
        </p:spPr>
      </p:pic>
      <p:pic>
        <p:nvPicPr>
          <p:cNvPr id="1082" name="Shape 1082"/>
          <p:cNvPicPr preferRelativeResize="0"/>
          <p:nvPr/>
        </p:nvPicPr>
        <p:blipFill rotWithShape="1">
          <a:blip r:embed="rId5">
            <a:alphaModFix/>
          </a:blip>
          <a:srcRect b="0" l="0" r="0" t="0"/>
          <a:stretch/>
        </p:blipFill>
        <p:spPr>
          <a:xfrm>
            <a:off x="1981200" y="3334521"/>
            <a:ext cx="975650" cy="1083513"/>
          </a:xfrm>
          <a:prstGeom prst="rect">
            <a:avLst/>
          </a:prstGeom>
          <a:noFill/>
          <a:ln>
            <a:noFill/>
          </a:ln>
        </p:spPr>
      </p:pic>
      <p:pic>
        <p:nvPicPr>
          <p:cNvPr id="1083" name="Shape 1083"/>
          <p:cNvPicPr preferRelativeResize="0"/>
          <p:nvPr/>
        </p:nvPicPr>
        <p:blipFill rotWithShape="1">
          <a:blip r:embed="rId5">
            <a:alphaModFix/>
          </a:blip>
          <a:srcRect b="0" l="0" r="0" t="0"/>
          <a:stretch/>
        </p:blipFill>
        <p:spPr>
          <a:xfrm>
            <a:off x="1143000" y="3325064"/>
            <a:ext cx="975650" cy="1083513"/>
          </a:xfrm>
          <a:prstGeom prst="rect">
            <a:avLst/>
          </a:prstGeom>
          <a:noFill/>
          <a:ln>
            <a:noFill/>
          </a:ln>
        </p:spPr>
      </p:pic>
      <p:pic>
        <p:nvPicPr>
          <p:cNvPr id="1084" name="Shape 1084"/>
          <p:cNvPicPr preferRelativeResize="0"/>
          <p:nvPr/>
        </p:nvPicPr>
        <p:blipFill rotWithShape="1">
          <a:blip r:embed="rId5">
            <a:alphaModFix/>
          </a:blip>
          <a:srcRect b="0" l="0" r="0" t="0"/>
          <a:stretch/>
        </p:blipFill>
        <p:spPr>
          <a:xfrm>
            <a:off x="300954" y="3312432"/>
            <a:ext cx="975650" cy="1083513"/>
          </a:xfrm>
          <a:prstGeom prst="rect">
            <a:avLst/>
          </a:prstGeom>
          <a:noFill/>
          <a:ln>
            <a:noFill/>
          </a:ln>
        </p:spPr>
      </p:pic>
      <p:pic>
        <p:nvPicPr>
          <p:cNvPr id="1085" name="Shape 1085"/>
          <p:cNvPicPr preferRelativeResize="0"/>
          <p:nvPr/>
        </p:nvPicPr>
        <p:blipFill rotWithShape="1">
          <a:blip r:embed="rId5">
            <a:alphaModFix/>
          </a:blip>
          <a:srcRect b="0" l="0" r="0" t="0"/>
          <a:stretch/>
        </p:blipFill>
        <p:spPr>
          <a:xfrm>
            <a:off x="5507448" y="3325062"/>
            <a:ext cx="975650" cy="10835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0" name="Shape 1090"/>
        <p:cNvGrpSpPr/>
        <p:nvPr/>
      </p:nvGrpSpPr>
      <p:grpSpPr>
        <a:xfrm>
          <a:off x="0" y="0"/>
          <a:ext cx="0" cy="0"/>
          <a:chOff x="0" y="0"/>
          <a:chExt cx="0" cy="0"/>
        </a:xfrm>
      </p:grpSpPr>
      <p:pic>
        <p:nvPicPr>
          <p:cNvPr id="1091" name="Shape 1091"/>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75425171.jpg" id="1092" name="Shape 1092"/>
          <p:cNvPicPr preferRelativeResize="0"/>
          <p:nvPr/>
        </p:nvPicPr>
        <p:blipFill rotWithShape="1">
          <a:blip r:embed="rId4">
            <a:alphaModFix/>
          </a:blip>
          <a:srcRect b="0" l="0" r="0" t="0"/>
          <a:stretch/>
        </p:blipFill>
        <p:spPr>
          <a:xfrm>
            <a:off x="4227287" y="655943"/>
            <a:ext cx="3621312" cy="2232106"/>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093" name="Shape 1093"/>
          <p:cNvSpPr/>
          <p:nvPr/>
        </p:nvSpPr>
        <p:spPr>
          <a:xfrm>
            <a:off x="1981200" y="4934857"/>
            <a:ext cx="9144000"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Một cầu thủ bóng đá nổi tiếng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có đứa em trai,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nhưng đứa em trai không nhận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cầu thủ đó là anh trai. Vì sao thế?</a:t>
            </a:r>
          </a:p>
        </p:txBody>
      </p:sp>
      <p:graphicFrame>
        <p:nvGraphicFramePr>
          <p:cNvPr id="1094" name="Shape 1094"/>
          <p:cNvGraphicFramePr/>
          <p:nvPr/>
        </p:nvGraphicFramePr>
        <p:xfrm>
          <a:off x="381004" y="3421742"/>
          <a:ext cx="3000000" cy="3000000"/>
        </p:xfrm>
        <a:graphic>
          <a:graphicData uri="http://schemas.openxmlformats.org/drawingml/2006/table">
            <a:tbl>
              <a:tblPr bandRow="1" firstRow="1">
                <a:noFill/>
                <a:tableStyleId>{4A843381-55BB-4712-BB0C-B8A37DB1063F}</a:tableStyleId>
              </a:tblPr>
              <a:tblGrid>
                <a:gridCol w="863250"/>
                <a:gridCol w="863250"/>
                <a:gridCol w="863250"/>
                <a:gridCol w="863250"/>
                <a:gridCol w="863250"/>
                <a:gridCol w="863250"/>
                <a:gridCol w="863250"/>
                <a:gridCol w="863250"/>
              </a:tblGrid>
              <a:tr h="1371600">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U</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Ữ</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095" name="Shape 1095"/>
          <p:cNvSpPr/>
          <p:nvPr/>
        </p:nvSpPr>
        <p:spPr>
          <a:xfrm>
            <a:off x="177582" y="5519632"/>
            <a:ext cx="158248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25</a:t>
            </a:r>
          </a:p>
        </p:txBody>
      </p:sp>
      <p:pic>
        <p:nvPicPr>
          <p:cNvPr id="1096" name="Shape 1096"/>
          <p:cNvPicPr preferRelativeResize="0"/>
          <p:nvPr/>
        </p:nvPicPr>
        <p:blipFill rotWithShape="1">
          <a:blip r:embed="rId5">
            <a:alphaModFix/>
          </a:blip>
          <a:srcRect b="0" l="0" r="0" t="0"/>
          <a:stretch/>
        </p:blipFill>
        <p:spPr>
          <a:xfrm>
            <a:off x="4572000" y="3325064"/>
            <a:ext cx="975650" cy="1083513"/>
          </a:xfrm>
          <a:prstGeom prst="rect">
            <a:avLst/>
          </a:prstGeom>
          <a:noFill/>
          <a:ln>
            <a:noFill/>
          </a:ln>
        </p:spPr>
      </p:pic>
      <p:pic>
        <p:nvPicPr>
          <p:cNvPr id="1097" name="Shape 1097"/>
          <p:cNvPicPr preferRelativeResize="0"/>
          <p:nvPr/>
        </p:nvPicPr>
        <p:blipFill rotWithShape="1">
          <a:blip r:embed="rId5">
            <a:alphaModFix/>
          </a:blip>
          <a:srcRect b="0" l="0" r="0" t="0"/>
          <a:stretch/>
        </p:blipFill>
        <p:spPr>
          <a:xfrm>
            <a:off x="3814792" y="3334521"/>
            <a:ext cx="975650" cy="1083513"/>
          </a:xfrm>
          <a:prstGeom prst="rect">
            <a:avLst/>
          </a:prstGeom>
          <a:noFill/>
          <a:ln>
            <a:noFill/>
          </a:ln>
        </p:spPr>
      </p:pic>
      <p:pic>
        <p:nvPicPr>
          <p:cNvPr id="1098" name="Shape 1098"/>
          <p:cNvPicPr preferRelativeResize="0"/>
          <p:nvPr/>
        </p:nvPicPr>
        <p:blipFill rotWithShape="1">
          <a:blip r:embed="rId5">
            <a:alphaModFix/>
          </a:blip>
          <a:srcRect b="0" l="0" r="0" t="0"/>
          <a:stretch/>
        </p:blipFill>
        <p:spPr>
          <a:xfrm>
            <a:off x="1143000" y="3325064"/>
            <a:ext cx="975650" cy="1083513"/>
          </a:xfrm>
          <a:prstGeom prst="rect">
            <a:avLst/>
          </a:prstGeom>
          <a:noFill/>
          <a:ln>
            <a:noFill/>
          </a:ln>
        </p:spPr>
      </p:pic>
      <p:pic>
        <p:nvPicPr>
          <p:cNvPr id="1099" name="Shape 1099"/>
          <p:cNvPicPr preferRelativeResize="0"/>
          <p:nvPr/>
        </p:nvPicPr>
        <p:blipFill rotWithShape="1">
          <a:blip r:embed="rId5">
            <a:alphaModFix/>
          </a:blip>
          <a:srcRect b="0" l="0" r="0" t="0"/>
          <a:stretch/>
        </p:blipFill>
        <p:spPr>
          <a:xfrm>
            <a:off x="5507448" y="3325062"/>
            <a:ext cx="975650" cy="108351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4" name="Shape 1104"/>
        <p:cNvGrpSpPr/>
        <p:nvPr/>
      </p:nvGrpSpPr>
      <p:grpSpPr>
        <a:xfrm>
          <a:off x="0" y="0"/>
          <a:ext cx="0" cy="0"/>
          <a:chOff x="0" y="0"/>
          <a:chExt cx="0" cy="0"/>
        </a:xfrm>
      </p:grpSpPr>
      <p:pic>
        <p:nvPicPr>
          <p:cNvPr id="1105" name="Shape 1105"/>
          <p:cNvPicPr preferRelativeResize="0"/>
          <p:nvPr/>
        </p:nvPicPr>
        <p:blipFill rotWithShape="1">
          <a:blip r:embed="rId3">
            <a:alphaModFix/>
          </a:blip>
          <a:srcRect b="0" l="0" r="0" t="0"/>
          <a:stretch/>
        </p:blipFill>
        <p:spPr>
          <a:xfrm>
            <a:off x="0" y="42332"/>
            <a:ext cx="9144000" cy="6773333"/>
          </a:xfrm>
          <a:prstGeom prst="rect">
            <a:avLst/>
          </a:prstGeom>
          <a:noFill/>
          <a:ln>
            <a:noFill/>
          </a:ln>
        </p:spPr>
      </p:pic>
      <p:pic>
        <p:nvPicPr>
          <p:cNvPr descr="75425171.jpg" id="1106" name="Shape 1106"/>
          <p:cNvPicPr preferRelativeResize="0"/>
          <p:nvPr/>
        </p:nvPicPr>
        <p:blipFill rotWithShape="1">
          <a:blip r:embed="rId4">
            <a:alphaModFix/>
          </a:blip>
          <a:srcRect b="0" l="0" r="0" t="0"/>
          <a:stretch/>
        </p:blipFill>
        <p:spPr>
          <a:xfrm>
            <a:off x="4227287" y="655943"/>
            <a:ext cx="3621312" cy="2232106"/>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
        <p:nvSpPr>
          <p:cNvPr id="1107" name="Shape 1107"/>
          <p:cNvSpPr/>
          <p:nvPr/>
        </p:nvSpPr>
        <p:spPr>
          <a:xfrm>
            <a:off x="1981200" y="4934857"/>
            <a:ext cx="9144000"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Một cầu thủ bóng đá nổi tiếng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có đứa em trai,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nhưng đứa em trai không nhận </a:t>
            </a:r>
            <a:br>
              <a:rPr b="1" i="0" lang="en-US" sz="2800" u="none" cap="none" strike="noStrike">
                <a:solidFill>
                  <a:schemeClr val="dk1"/>
                </a:solidFill>
                <a:latin typeface="Times New Roman"/>
                <a:ea typeface="Times New Roman"/>
                <a:cs typeface="Times New Roman"/>
                <a:sym typeface="Times New Roman"/>
              </a:rPr>
            </a:br>
            <a:r>
              <a:rPr b="1" i="0" lang="en-US" sz="2800" u="none" cap="none" strike="noStrike">
                <a:solidFill>
                  <a:schemeClr val="dk1"/>
                </a:solidFill>
                <a:latin typeface="Times New Roman"/>
                <a:ea typeface="Times New Roman"/>
                <a:cs typeface="Times New Roman"/>
                <a:sym typeface="Times New Roman"/>
              </a:rPr>
              <a:t>cầu thủ đó là anh trai. Vì sao thế?</a:t>
            </a:r>
          </a:p>
        </p:txBody>
      </p:sp>
      <p:graphicFrame>
        <p:nvGraphicFramePr>
          <p:cNvPr id="1108" name="Shape 1108"/>
          <p:cNvGraphicFramePr/>
          <p:nvPr/>
        </p:nvGraphicFramePr>
        <p:xfrm>
          <a:off x="381004" y="3421742"/>
          <a:ext cx="3000000" cy="3000000"/>
        </p:xfrm>
        <a:graphic>
          <a:graphicData uri="http://schemas.openxmlformats.org/drawingml/2006/table">
            <a:tbl>
              <a:tblPr bandRow="1" firstRow="1">
                <a:noFill/>
                <a:tableStyleId>{4A843381-55BB-4712-BB0C-B8A37DB1063F}</a:tableStyleId>
              </a:tblPr>
              <a:tblGrid>
                <a:gridCol w="863250"/>
                <a:gridCol w="863250"/>
                <a:gridCol w="863250"/>
                <a:gridCol w="863250"/>
                <a:gridCol w="863250"/>
                <a:gridCol w="863250"/>
                <a:gridCol w="863250"/>
                <a:gridCol w="863250"/>
              </a:tblGrid>
              <a:tr h="1371600">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U</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Ủ</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6000" u="none" cap="none" strike="noStrike">
                          <a:solidFill>
                            <a:schemeClr val="dk1"/>
                          </a:solidFill>
                          <a:latin typeface="Times New Roman"/>
                          <a:ea typeface="Times New Roman"/>
                          <a:cs typeface="Times New Roman"/>
                          <a:sym typeface="Times New Roman"/>
                        </a:rPr>
                        <a:t>Ữ</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109" name="Shape 1109"/>
          <p:cNvSpPr/>
          <p:nvPr/>
        </p:nvSpPr>
        <p:spPr>
          <a:xfrm>
            <a:off x="177582" y="5519632"/>
            <a:ext cx="158248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chemeClr val="dk1"/>
                </a:solidFill>
                <a:latin typeface="Times New Roman"/>
                <a:ea typeface="Times New Roman"/>
                <a:cs typeface="Times New Roman"/>
                <a:sym typeface="Times New Roman"/>
              </a:rPr>
              <a:t>Câu 25</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3"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1115" name="Shape 1115"/>
          <p:cNvSpPr/>
          <p:nvPr/>
        </p:nvSpPr>
        <p:spPr>
          <a:xfrm>
            <a:off x="1719098" y="5124926"/>
            <a:ext cx="5190996"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Nhà Lan có 3 anh em,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anh đầu tên là Nhất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thứ hai tên là Nhị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người thứ 3 tên gì?</a:t>
            </a:r>
          </a:p>
        </p:txBody>
      </p:sp>
      <p:pic>
        <p:nvPicPr>
          <p:cNvPr descr="luu-1381461224_700x0.jpg" id="1116" name="Shape 1116"/>
          <p:cNvPicPr preferRelativeResize="0"/>
          <p:nvPr/>
        </p:nvPicPr>
        <p:blipFill rotWithShape="1">
          <a:blip r:embed="rId4">
            <a:alphaModFix/>
          </a:blip>
          <a:srcRect b="0" l="0" r="0" t="0"/>
          <a:stretch/>
        </p:blipFill>
        <p:spPr>
          <a:xfrm>
            <a:off x="4814269" y="685800"/>
            <a:ext cx="2191784" cy="3106072"/>
          </a:xfrm>
          <a:prstGeom prst="roundRect">
            <a:avLst>
              <a:gd fmla="val 16667" name="adj"/>
            </a:avLst>
          </a:prstGeom>
          <a:noFill/>
          <a:ln>
            <a:noFill/>
          </a:ln>
        </p:spPr>
      </p:pic>
      <p:graphicFrame>
        <p:nvGraphicFramePr>
          <p:cNvPr id="1117" name="Shape 1117"/>
          <p:cNvGraphicFramePr/>
          <p:nvPr/>
        </p:nvGraphicFramePr>
        <p:xfrm>
          <a:off x="2198914" y="4267200"/>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838200">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Ê</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L</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118" name="Shape 1118"/>
          <p:cNvSpPr/>
          <p:nvPr/>
        </p:nvSpPr>
        <p:spPr>
          <a:xfrm>
            <a:off x="7699125" y="5388637"/>
            <a:ext cx="1371599" cy="1295400"/>
          </a:xfrm>
          <a:prstGeom prst="star32">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119" name="Shape 1119"/>
          <p:cNvSpPr/>
          <p:nvPr/>
        </p:nvSpPr>
        <p:spPr>
          <a:xfrm>
            <a:off x="7941534" y="557467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E36C09"/>
                </a:solidFill>
                <a:latin typeface="Calibri"/>
                <a:ea typeface="Calibri"/>
                <a:cs typeface="Calibri"/>
                <a:sym typeface="Calibri"/>
              </a:rPr>
              <a:t>26</a:t>
            </a:r>
          </a:p>
        </p:txBody>
      </p:sp>
      <p:pic>
        <p:nvPicPr>
          <p:cNvPr id="1120" name="Shape 1120"/>
          <p:cNvPicPr preferRelativeResize="0"/>
          <p:nvPr/>
        </p:nvPicPr>
        <p:blipFill rotWithShape="1">
          <a:blip r:embed="rId5">
            <a:alphaModFix/>
          </a:blip>
          <a:srcRect b="0" l="0" r="0" t="0"/>
          <a:stretch/>
        </p:blipFill>
        <p:spPr>
          <a:xfrm>
            <a:off x="2362200" y="4075621"/>
            <a:ext cx="773532" cy="860993"/>
          </a:xfrm>
          <a:prstGeom prst="rect">
            <a:avLst/>
          </a:prstGeom>
          <a:noFill/>
          <a:ln>
            <a:noFill/>
          </a:ln>
        </p:spPr>
      </p:pic>
      <p:pic>
        <p:nvPicPr>
          <p:cNvPr id="1121" name="Shape 1121"/>
          <p:cNvPicPr preferRelativeResize="0"/>
          <p:nvPr/>
        </p:nvPicPr>
        <p:blipFill rotWithShape="1">
          <a:blip r:embed="rId5">
            <a:alphaModFix/>
          </a:blip>
          <a:srcRect b="0" l="0" r="0" t="0"/>
          <a:stretch/>
        </p:blipFill>
        <p:spPr>
          <a:xfrm>
            <a:off x="4419600" y="4075623"/>
            <a:ext cx="773532" cy="860993"/>
          </a:xfrm>
          <a:prstGeom prst="rect">
            <a:avLst/>
          </a:prstGeom>
          <a:noFill/>
          <a:ln>
            <a:noFill/>
          </a:ln>
        </p:spPr>
      </p:pic>
      <p:pic>
        <p:nvPicPr>
          <p:cNvPr id="1122" name="Shape 1122"/>
          <p:cNvPicPr preferRelativeResize="0"/>
          <p:nvPr/>
        </p:nvPicPr>
        <p:blipFill rotWithShape="1">
          <a:blip r:embed="rId5">
            <a:alphaModFix/>
          </a:blip>
          <a:srcRect b="0" l="0" r="0" t="0"/>
          <a:stretch/>
        </p:blipFill>
        <p:spPr>
          <a:xfrm>
            <a:off x="5336225" y="4075623"/>
            <a:ext cx="773532" cy="860993"/>
          </a:xfrm>
          <a:prstGeom prst="rect">
            <a:avLst/>
          </a:prstGeom>
          <a:noFill/>
          <a:ln>
            <a:noFill/>
          </a:ln>
        </p:spPr>
      </p:pic>
      <p:pic>
        <p:nvPicPr>
          <p:cNvPr id="1123" name="Shape 1123"/>
          <p:cNvPicPr preferRelativeResize="0"/>
          <p:nvPr/>
        </p:nvPicPr>
        <p:blipFill rotWithShape="1">
          <a:blip r:embed="rId5">
            <a:alphaModFix/>
          </a:blip>
          <a:srcRect b="0" l="0" r="0" t="0"/>
          <a:stretch/>
        </p:blipFill>
        <p:spPr>
          <a:xfrm>
            <a:off x="6477000" y="4075623"/>
            <a:ext cx="773532" cy="860993"/>
          </a:xfrm>
          <a:prstGeom prst="rect">
            <a:avLst/>
          </a:prstGeom>
          <a:noFill/>
          <a:ln>
            <a:noFill/>
          </a:ln>
        </p:spPr>
      </p:pic>
      <p:pic>
        <p:nvPicPr>
          <p:cNvPr id="1124" name="Shape 1124"/>
          <p:cNvPicPr preferRelativeResize="0"/>
          <p:nvPr/>
        </p:nvPicPr>
        <p:blipFill rotWithShape="1">
          <a:blip r:embed="rId5">
            <a:alphaModFix/>
          </a:blip>
          <a:srcRect b="0" l="0" r="0" t="0"/>
          <a:stretch/>
        </p:blipFill>
        <p:spPr>
          <a:xfrm>
            <a:off x="7450810" y="4075623"/>
            <a:ext cx="773532" cy="860993"/>
          </a:xfrm>
          <a:prstGeom prst="rect">
            <a:avLst/>
          </a:prstGeom>
          <a:noFill/>
          <a:ln>
            <a:noFill/>
          </a:ln>
        </p:spPr>
      </p:pic>
      <p:pic>
        <p:nvPicPr>
          <p:cNvPr id="1125" name="Shape 1125"/>
          <p:cNvPicPr preferRelativeResize="0"/>
          <p:nvPr/>
        </p:nvPicPr>
        <p:blipFill rotWithShape="1">
          <a:blip r:embed="rId5">
            <a:alphaModFix/>
          </a:blip>
          <a:srcRect b="0" l="0" r="0" t="0"/>
          <a:stretch/>
        </p:blipFill>
        <p:spPr>
          <a:xfrm>
            <a:off x="3288132" y="4075623"/>
            <a:ext cx="773532" cy="86099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9" name="Shape 1129"/>
        <p:cNvGrpSpPr/>
        <p:nvPr/>
      </p:nvGrpSpPr>
      <p:grpSpPr>
        <a:xfrm>
          <a:off x="0" y="0"/>
          <a:ext cx="0" cy="0"/>
          <a:chOff x="0" y="0"/>
          <a:chExt cx="0" cy="0"/>
        </a:xfrm>
      </p:grpSpPr>
      <p:pic>
        <p:nvPicPr>
          <p:cNvPr id="1130" name="Shape 1130"/>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1131" name="Shape 1131"/>
          <p:cNvSpPr/>
          <p:nvPr/>
        </p:nvSpPr>
        <p:spPr>
          <a:xfrm>
            <a:off x="1719098" y="5124926"/>
            <a:ext cx="5190996"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Nhà Lan có 3 anh em,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anh đầu tên là Nhất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thứ hai tên là Nhị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người thứ 3 tên gì?</a:t>
            </a:r>
          </a:p>
        </p:txBody>
      </p:sp>
      <p:pic>
        <p:nvPicPr>
          <p:cNvPr descr="luu-1381461224_700x0.jpg" id="1132" name="Shape 1132"/>
          <p:cNvPicPr preferRelativeResize="0"/>
          <p:nvPr/>
        </p:nvPicPr>
        <p:blipFill rotWithShape="1">
          <a:blip r:embed="rId4">
            <a:alphaModFix/>
          </a:blip>
          <a:srcRect b="0" l="0" r="0" t="0"/>
          <a:stretch/>
        </p:blipFill>
        <p:spPr>
          <a:xfrm>
            <a:off x="4814269" y="685800"/>
            <a:ext cx="2191784" cy="3106072"/>
          </a:xfrm>
          <a:prstGeom prst="roundRect">
            <a:avLst>
              <a:gd fmla="val 16667" name="adj"/>
            </a:avLst>
          </a:prstGeom>
          <a:noFill/>
          <a:ln>
            <a:noFill/>
          </a:ln>
        </p:spPr>
      </p:pic>
      <p:graphicFrame>
        <p:nvGraphicFramePr>
          <p:cNvPr id="1133" name="Shape 1133"/>
          <p:cNvGraphicFramePr/>
          <p:nvPr/>
        </p:nvGraphicFramePr>
        <p:xfrm>
          <a:off x="2198914" y="4267200"/>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838200">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Ê</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L</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134" name="Shape 1134"/>
          <p:cNvSpPr/>
          <p:nvPr/>
        </p:nvSpPr>
        <p:spPr>
          <a:xfrm>
            <a:off x="7699125" y="5388637"/>
            <a:ext cx="1371599" cy="1295400"/>
          </a:xfrm>
          <a:prstGeom prst="star32">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135" name="Shape 1135"/>
          <p:cNvSpPr/>
          <p:nvPr/>
        </p:nvSpPr>
        <p:spPr>
          <a:xfrm>
            <a:off x="7941534" y="557467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E36C09"/>
                </a:solidFill>
                <a:latin typeface="Calibri"/>
                <a:ea typeface="Calibri"/>
                <a:cs typeface="Calibri"/>
                <a:sym typeface="Calibri"/>
              </a:rPr>
              <a:t>26</a:t>
            </a:r>
          </a:p>
        </p:txBody>
      </p:sp>
      <p:pic>
        <p:nvPicPr>
          <p:cNvPr id="1136" name="Shape 1136"/>
          <p:cNvPicPr preferRelativeResize="0"/>
          <p:nvPr/>
        </p:nvPicPr>
        <p:blipFill rotWithShape="1">
          <a:blip r:embed="rId5">
            <a:alphaModFix/>
          </a:blip>
          <a:srcRect b="0" l="0" r="0" t="0"/>
          <a:stretch/>
        </p:blipFill>
        <p:spPr>
          <a:xfrm>
            <a:off x="2362200" y="4075621"/>
            <a:ext cx="773532" cy="860993"/>
          </a:xfrm>
          <a:prstGeom prst="rect">
            <a:avLst/>
          </a:prstGeom>
          <a:noFill/>
          <a:ln>
            <a:noFill/>
          </a:ln>
        </p:spPr>
      </p:pic>
      <p:pic>
        <p:nvPicPr>
          <p:cNvPr id="1137" name="Shape 1137"/>
          <p:cNvPicPr preferRelativeResize="0"/>
          <p:nvPr/>
        </p:nvPicPr>
        <p:blipFill rotWithShape="1">
          <a:blip r:embed="rId5">
            <a:alphaModFix/>
          </a:blip>
          <a:srcRect b="0" l="0" r="0" t="0"/>
          <a:stretch/>
        </p:blipFill>
        <p:spPr>
          <a:xfrm>
            <a:off x="5336225" y="4075623"/>
            <a:ext cx="773532" cy="860993"/>
          </a:xfrm>
          <a:prstGeom prst="rect">
            <a:avLst/>
          </a:prstGeom>
          <a:noFill/>
          <a:ln>
            <a:noFill/>
          </a:ln>
        </p:spPr>
      </p:pic>
      <p:pic>
        <p:nvPicPr>
          <p:cNvPr id="1138" name="Shape 1138"/>
          <p:cNvPicPr preferRelativeResize="0"/>
          <p:nvPr/>
        </p:nvPicPr>
        <p:blipFill rotWithShape="1">
          <a:blip r:embed="rId5">
            <a:alphaModFix/>
          </a:blip>
          <a:srcRect b="0" l="0" r="0" t="0"/>
          <a:stretch/>
        </p:blipFill>
        <p:spPr>
          <a:xfrm>
            <a:off x="6477000" y="4075623"/>
            <a:ext cx="773532" cy="86099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2" name="Shape 1142"/>
        <p:cNvGrpSpPr/>
        <p:nvPr/>
      </p:nvGrpSpPr>
      <p:grpSpPr>
        <a:xfrm>
          <a:off x="0" y="0"/>
          <a:ext cx="0" cy="0"/>
          <a:chOff x="0" y="0"/>
          <a:chExt cx="0" cy="0"/>
        </a:xfrm>
      </p:grpSpPr>
      <p:pic>
        <p:nvPicPr>
          <p:cNvPr id="1143" name="Shape 1143"/>
          <p:cNvPicPr preferRelativeResize="0"/>
          <p:nvPr/>
        </p:nvPicPr>
        <p:blipFill rotWithShape="1">
          <a:blip r:embed="rId3">
            <a:alphaModFix/>
          </a:blip>
          <a:srcRect b="0" l="0" r="0" t="0"/>
          <a:stretch/>
        </p:blipFill>
        <p:spPr>
          <a:xfrm>
            <a:off x="0" y="0"/>
            <a:ext cx="8786898" cy="6858000"/>
          </a:xfrm>
          <a:prstGeom prst="rect">
            <a:avLst/>
          </a:prstGeom>
          <a:noFill/>
          <a:ln>
            <a:noFill/>
          </a:ln>
        </p:spPr>
      </p:pic>
      <p:sp>
        <p:nvSpPr>
          <p:cNvPr id="1144" name="Shape 1144"/>
          <p:cNvSpPr/>
          <p:nvPr/>
        </p:nvSpPr>
        <p:spPr>
          <a:xfrm>
            <a:off x="1719098" y="5124926"/>
            <a:ext cx="5190996"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Times New Roman"/>
                <a:ea typeface="Times New Roman"/>
                <a:cs typeface="Times New Roman"/>
                <a:sym typeface="Times New Roman"/>
              </a:rPr>
              <a:t>Nhà Lan có 3 anh em,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anh đầu tên là Nhất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người thứ hai tên là Nhị Hào. </a:t>
            </a:r>
            <a:br>
              <a:rPr b="1" i="0" lang="en-US" sz="2400" u="none" cap="none" strike="noStrike">
                <a:solidFill>
                  <a:schemeClr val="dk1"/>
                </a:solidFill>
                <a:latin typeface="Times New Roman"/>
                <a:ea typeface="Times New Roman"/>
                <a:cs typeface="Times New Roman"/>
                <a:sym typeface="Times New Roman"/>
              </a:rPr>
            </a:br>
            <a:r>
              <a:rPr b="1" i="0" lang="en-US" sz="2400" u="none" cap="none" strike="noStrike">
                <a:solidFill>
                  <a:schemeClr val="dk1"/>
                </a:solidFill>
                <a:latin typeface="Times New Roman"/>
                <a:ea typeface="Times New Roman"/>
                <a:cs typeface="Times New Roman"/>
                <a:sym typeface="Times New Roman"/>
              </a:rPr>
              <a:t>Hỏi người thứ 3 tên gì?</a:t>
            </a:r>
          </a:p>
        </p:txBody>
      </p:sp>
      <p:pic>
        <p:nvPicPr>
          <p:cNvPr descr="luu-1381461224_700x0.jpg" id="1145" name="Shape 1145"/>
          <p:cNvPicPr preferRelativeResize="0"/>
          <p:nvPr/>
        </p:nvPicPr>
        <p:blipFill rotWithShape="1">
          <a:blip r:embed="rId4">
            <a:alphaModFix/>
          </a:blip>
          <a:srcRect b="0" l="0" r="0" t="0"/>
          <a:stretch/>
        </p:blipFill>
        <p:spPr>
          <a:xfrm>
            <a:off x="4814269" y="685800"/>
            <a:ext cx="2191784" cy="3106072"/>
          </a:xfrm>
          <a:prstGeom prst="roundRect">
            <a:avLst>
              <a:gd fmla="val 16667" name="adj"/>
            </a:avLst>
          </a:prstGeom>
          <a:noFill/>
          <a:ln>
            <a:noFill/>
          </a:ln>
        </p:spPr>
      </p:pic>
      <p:graphicFrame>
        <p:nvGraphicFramePr>
          <p:cNvPr id="1146" name="Shape 1146"/>
          <p:cNvGraphicFramePr/>
          <p:nvPr/>
        </p:nvGraphicFramePr>
        <p:xfrm>
          <a:off x="2198914" y="4267200"/>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838200">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Ê</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L</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A</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000" u="none" cap="none" strike="noStrike">
                          <a:solidFill>
                            <a:srgbClr val="E36C09"/>
                          </a:solidFill>
                          <a:latin typeface="Times New Roman"/>
                          <a:ea typeface="Times New Roman"/>
                          <a:cs typeface="Times New Roman"/>
                          <a:sym typeface="Times New Roman"/>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1147" name="Shape 1147"/>
          <p:cNvSpPr/>
          <p:nvPr/>
        </p:nvSpPr>
        <p:spPr>
          <a:xfrm>
            <a:off x="7699125" y="5388637"/>
            <a:ext cx="1371599" cy="1295400"/>
          </a:xfrm>
          <a:prstGeom prst="star32">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148" name="Shape 1148"/>
          <p:cNvSpPr/>
          <p:nvPr/>
        </p:nvSpPr>
        <p:spPr>
          <a:xfrm>
            <a:off x="7941534" y="557467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E36C09"/>
                </a:solidFill>
                <a:latin typeface="Calibri"/>
                <a:ea typeface="Calibri"/>
                <a:cs typeface="Calibri"/>
                <a:sym typeface="Calibri"/>
              </a:rPr>
              <a:t>26</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b="0" l="0" r="0" t="0"/>
          <a:stretch/>
        </p:blipFill>
        <p:spPr>
          <a:xfrm>
            <a:off x="0" y="42332"/>
            <a:ext cx="9144000" cy="6815666"/>
          </a:xfrm>
          <a:prstGeom prst="rect">
            <a:avLst/>
          </a:prstGeom>
          <a:noFill/>
          <a:ln>
            <a:noFill/>
          </a:ln>
        </p:spPr>
      </p:pic>
      <p:sp>
        <p:nvSpPr>
          <p:cNvPr id="178" name="Shape 178"/>
          <p:cNvSpPr/>
          <p:nvPr/>
        </p:nvSpPr>
        <p:spPr>
          <a:xfrm>
            <a:off x="1872344" y="5479139"/>
            <a:ext cx="5943598"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Thứ gì càng rửa càng dơ?</a:t>
            </a:r>
          </a:p>
        </p:txBody>
      </p:sp>
      <p:graphicFrame>
        <p:nvGraphicFramePr>
          <p:cNvPr id="179" name="Shape 179"/>
          <p:cNvGraphicFramePr/>
          <p:nvPr/>
        </p:nvGraphicFramePr>
        <p:xfrm>
          <a:off x="2362200" y="3733800"/>
          <a:ext cx="3000000" cy="3000000"/>
        </p:xfrm>
        <a:graphic>
          <a:graphicData uri="http://schemas.openxmlformats.org/drawingml/2006/table">
            <a:tbl>
              <a:tblPr bandRow="1" firstRow="1">
                <a:noFill/>
                <a:tableStyleId>{4A843381-55BB-4712-BB0C-B8A37DB1063F}</a:tableStyleId>
              </a:tblPr>
              <a:tblGrid>
                <a:gridCol w="1104900"/>
                <a:gridCol w="1104900"/>
                <a:gridCol w="1104900"/>
                <a:gridCol w="1104900"/>
              </a:tblGrid>
              <a:tr h="736600">
                <a:tc>
                  <a:txBody>
                    <a:bodyPr>
                      <a:noAutofit/>
                    </a:bodyPr>
                    <a:lstStyle/>
                    <a:p>
                      <a:pPr indent="0" lvl="0" marL="0" marR="0" rtl="0" algn="ctr">
                        <a:spcBef>
                          <a:spcPts val="0"/>
                        </a:spcBef>
                        <a:buSzPct val="25000"/>
                        <a:buNone/>
                      </a:pPr>
                      <a:r>
                        <a:rPr lang="en-US" sz="4400" u="none" cap="none" strike="noStrike">
                          <a:solidFill>
                            <a:schemeClr val="dk1"/>
                          </a:solidFill>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Ư</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Ớ</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id="180" name="Shape 180"/>
          <p:cNvPicPr preferRelativeResize="0"/>
          <p:nvPr/>
        </p:nvPicPr>
        <p:blipFill rotWithShape="1">
          <a:blip r:embed="rId4">
            <a:alphaModFix/>
          </a:blip>
          <a:srcRect b="0" l="0" r="0" t="0"/>
          <a:stretch/>
        </p:blipFill>
        <p:spPr>
          <a:xfrm>
            <a:off x="2971800" y="838200"/>
            <a:ext cx="3416390" cy="2565398"/>
          </a:xfrm>
          <a:prstGeom prst="ellipse">
            <a:avLst/>
          </a:prstGeom>
          <a:noFill/>
          <a:ln>
            <a:noFill/>
          </a:ln>
        </p:spPr>
      </p:pic>
      <p:sp>
        <p:nvSpPr>
          <p:cNvPr id="181" name="Shape 181"/>
          <p:cNvSpPr/>
          <p:nvPr/>
        </p:nvSpPr>
        <p:spPr>
          <a:xfrm>
            <a:off x="232223" y="5566230"/>
            <a:ext cx="1752600"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3: </a:t>
            </a:r>
          </a:p>
        </p:txBody>
      </p:sp>
      <p:pic>
        <p:nvPicPr>
          <p:cNvPr descr="3.png" id="182" name="Shape 182"/>
          <p:cNvPicPr preferRelativeResize="0"/>
          <p:nvPr/>
        </p:nvPicPr>
        <p:blipFill rotWithShape="1">
          <a:blip r:embed="rId5">
            <a:alphaModFix/>
          </a:blip>
          <a:srcRect b="0" l="0" r="0" t="0"/>
          <a:stretch/>
        </p:blipFill>
        <p:spPr>
          <a:xfrm>
            <a:off x="2590800" y="3505200"/>
            <a:ext cx="859528" cy="956712"/>
          </a:xfrm>
          <a:prstGeom prst="rect">
            <a:avLst/>
          </a:prstGeom>
          <a:noFill/>
          <a:ln>
            <a:noFill/>
          </a:ln>
        </p:spPr>
      </p:pic>
      <p:pic>
        <p:nvPicPr>
          <p:cNvPr descr="3.png" id="183" name="Shape 183"/>
          <p:cNvPicPr preferRelativeResize="0"/>
          <p:nvPr/>
        </p:nvPicPr>
        <p:blipFill rotWithShape="1">
          <a:blip r:embed="rId5">
            <a:alphaModFix/>
          </a:blip>
          <a:srcRect b="0" l="0" r="0" t="0"/>
          <a:stretch/>
        </p:blipFill>
        <p:spPr>
          <a:xfrm>
            <a:off x="3581400" y="3505200"/>
            <a:ext cx="859528" cy="956712"/>
          </a:xfrm>
          <a:prstGeom prst="rect">
            <a:avLst/>
          </a:prstGeom>
          <a:noFill/>
          <a:ln>
            <a:noFill/>
          </a:ln>
        </p:spPr>
      </p:pic>
      <p:pic>
        <p:nvPicPr>
          <p:cNvPr descr="3.png" id="184" name="Shape 184"/>
          <p:cNvPicPr preferRelativeResize="0"/>
          <p:nvPr/>
        </p:nvPicPr>
        <p:blipFill rotWithShape="1">
          <a:blip r:embed="rId5">
            <a:alphaModFix/>
          </a:blip>
          <a:srcRect b="0" l="0" r="0" t="0"/>
          <a:stretch/>
        </p:blipFill>
        <p:spPr>
          <a:xfrm>
            <a:off x="4800600" y="3505200"/>
            <a:ext cx="859528" cy="956712"/>
          </a:xfrm>
          <a:prstGeom prst="rect">
            <a:avLst/>
          </a:prstGeom>
          <a:noFill/>
          <a:ln>
            <a:noFill/>
          </a:ln>
        </p:spPr>
      </p:pic>
      <p:pic>
        <p:nvPicPr>
          <p:cNvPr descr="3.png" id="185" name="Shape 185"/>
          <p:cNvPicPr preferRelativeResize="0"/>
          <p:nvPr/>
        </p:nvPicPr>
        <p:blipFill rotWithShape="1">
          <a:blip r:embed="rId5">
            <a:alphaModFix/>
          </a:blip>
          <a:srcRect b="0" l="0" r="0" t="0"/>
          <a:stretch/>
        </p:blipFill>
        <p:spPr>
          <a:xfrm>
            <a:off x="5943600" y="3505200"/>
            <a:ext cx="859528" cy="95671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2" name="Shape 1152"/>
        <p:cNvGrpSpPr/>
        <p:nvPr/>
      </p:nvGrpSpPr>
      <p:grpSpPr>
        <a:xfrm>
          <a:off x="0" y="0"/>
          <a:ext cx="0" cy="0"/>
          <a:chOff x="0" y="0"/>
          <a:chExt cx="0" cy="0"/>
        </a:xfrm>
      </p:grpSpPr>
      <p:pic>
        <p:nvPicPr>
          <p:cNvPr id="1153" name="Shape 115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154" name="Shape 1154"/>
          <p:cNvSpPr/>
          <p:nvPr/>
        </p:nvSpPr>
        <p:spPr>
          <a:xfrm>
            <a:off x="1776827" y="5566225"/>
            <a:ext cx="6340290" cy="156966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VUA GỌI HOÀNG HẬU BẰNG GÌ?</a:t>
            </a:r>
            <a:br>
              <a:rPr b="1" i="0" lang="en-US" sz="3200" u="none" cap="none" strike="noStrike">
                <a:solidFill>
                  <a:srgbClr val="FF0000"/>
                </a:solidFill>
                <a:latin typeface="Times New Roman"/>
                <a:ea typeface="Times New Roman"/>
                <a:cs typeface="Times New Roman"/>
                <a:sym typeface="Times New Roman"/>
              </a:rPr>
            </a:br>
          </a:p>
        </p:txBody>
      </p:sp>
      <p:pic>
        <p:nvPicPr>
          <p:cNvPr descr="1337929091-dien-kien-nha-vua-HOI-QUAN-CUOI.jpg" id="1155" name="Shape 1155"/>
          <p:cNvPicPr preferRelativeResize="0"/>
          <p:nvPr/>
        </p:nvPicPr>
        <p:blipFill rotWithShape="1">
          <a:blip r:embed="rId4">
            <a:alphaModFix/>
          </a:blip>
          <a:srcRect b="0" l="0" r="0" t="0"/>
          <a:stretch/>
        </p:blipFill>
        <p:spPr>
          <a:xfrm>
            <a:off x="3093276" y="2086428"/>
            <a:ext cx="2957446" cy="2444822"/>
          </a:xfrm>
          <a:prstGeom prst="roundRect">
            <a:avLst>
              <a:gd fmla="val 0" name="adj"/>
            </a:avLst>
          </a:prstGeom>
          <a:solidFill>
            <a:srgbClr val="FFFFFF"/>
          </a:solidFill>
          <a:ln cap="sq" cmpd="sng" w="76200">
            <a:solidFill>
              <a:srgbClr val="EAEAEA"/>
            </a:solidFill>
            <a:prstDash val="solid"/>
            <a:miter/>
            <a:headEnd len="med" w="med" type="none"/>
            <a:tailEnd len="med" w="med" type="none"/>
          </a:ln>
        </p:spPr>
      </p:pic>
      <p:graphicFrame>
        <p:nvGraphicFramePr>
          <p:cNvPr id="1156" name="Shape 1156"/>
          <p:cNvGraphicFramePr/>
          <p:nvPr/>
        </p:nvGraphicFramePr>
        <p:xfrm>
          <a:off x="1029182" y="1143000"/>
          <a:ext cx="3000000" cy="3000000"/>
        </p:xfrm>
        <a:graphic>
          <a:graphicData uri="http://schemas.openxmlformats.org/drawingml/2006/table">
            <a:tbl>
              <a:tblPr bandRow="1" firstRow="1">
                <a:noFill/>
                <a:tableStyleId>{4A843381-55BB-4712-BB0C-B8A37DB1063F}</a:tableStyleId>
              </a:tblPr>
              <a:tblGrid>
                <a:gridCol w="721350"/>
                <a:gridCol w="904250"/>
                <a:gridCol w="812800"/>
                <a:gridCol w="812800"/>
                <a:gridCol w="812800"/>
                <a:gridCol w="812800"/>
                <a:gridCol w="812800"/>
                <a:gridCol w="812800"/>
                <a:gridCol w="812800"/>
              </a:tblGrid>
              <a:tr h="1004825">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r>
            </a:tbl>
          </a:graphicData>
        </a:graphic>
      </p:graphicFrame>
      <p:sp>
        <p:nvSpPr>
          <p:cNvPr id="1157" name="Shape 1157"/>
          <p:cNvSpPr/>
          <p:nvPr/>
        </p:nvSpPr>
        <p:spPr>
          <a:xfrm>
            <a:off x="116111" y="5334001"/>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515151"/>
                </a:solidFill>
                <a:latin typeface="Times New Roman"/>
                <a:ea typeface="Times New Roman"/>
                <a:cs typeface="Times New Roman"/>
                <a:sym typeface="Times New Roman"/>
              </a:rPr>
              <a:t>CÂU 27 </a:t>
            </a:r>
          </a:p>
        </p:txBody>
      </p:sp>
      <p:pic>
        <p:nvPicPr>
          <p:cNvPr id="1158" name="Shape 1158"/>
          <p:cNvPicPr preferRelativeResize="0"/>
          <p:nvPr/>
        </p:nvPicPr>
        <p:blipFill rotWithShape="1">
          <a:blip r:embed="rId5">
            <a:alphaModFix/>
          </a:blip>
          <a:srcRect b="0" l="0" r="0" t="0"/>
          <a:stretch/>
        </p:blipFill>
        <p:spPr>
          <a:xfrm>
            <a:off x="1106901" y="990600"/>
            <a:ext cx="780734" cy="866829"/>
          </a:xfrm>
          <a:prstGeom prst="rect">
            <a:avLst/>
          </a:prstGeom>
          <a:noFill/>
          <a:ln>
            <a:noFill/>
          </a:ln>
        </p:spPr>
      </p:pic>
      <p:pic>
        <p:nvPicPr>
          <p:cNvPr id="1159" name="Shape 1159"/>
          <p:cNvPicPr preferRelativeResize="0"/>
          <p:nvPr/>
        </p:nvPicPr>
        <p:blipFill rotWithShape="1">
          <a:blip r:embed="rId5">
            <a:alphaModFix/>
          </a:blip>
          <a:srcRect b="0" l="0" r="0" t="0"/>
          <a:stretch/>
        </p:blipFill>
        <p:spPr>
          <a:xfrm>
            <a:off x="2813714" y="1028500"/>
            <a:ext cx="780734" cy="866829"/>
          </a:xfrm>
          <a:prstGeom prst="rect">
            <a:avLst/>
          </a:prstGeom>
          <a:noFill/>
          <a:ln>
            <a:noFill/>
          </a:ln>
        </p:spPr>
      </p:pic>
      <p:pic>
        <p:nvPicPr>
          <p:cNvPr id="1160" name="Shape 1160"/>
          <p:cNvPicPr preferRelativeResize="0"/>
          <p:nvPr/>
        </p:nvPicPr>
        <p:blipFill rotWithShape="1">
          <a:blip r:embed="rId5">
            <a:alphaModFix/>
          </a:blip>
          <a:srcRect b="0" l="0" r="0" t="0"/>
          <a:stretch/>
        </p:blipFill>
        <p:spPr>
          <a:xfrm>
            <a:off x="3584892" y="1037373"/>
            <a:ext cx="780734" cy="866829"/>
          </a:xfrm>
          <a:prstGeom prst="rect">
            <a:avLst/>
          </a:prstGeom>
          <a:noFill/>
          <a:ln>
            <a:noFill/>
          </a:ln>
        </p:spPr>
      </p:pic>
      <p:pic>
        <p:nvPicPr>
          <p:cNvPr id="1161" name="Shape 1161"/>
          <p:cNvPicPr preferRelativeResize="0"/>
          <p:nvPr/>
        </p:nvPicPr>
        <p:blipFill rotWithShape="1">
          <a:blip r:embed="rId5">
            <a:alphaModFix/>
          </a:blip>
          <a:srcRect b="0" l="0" r="0" t="0"/>
          <a:stretch/>
        </p:blipFill>
        <p:spPr>
          <a:xfrm>
            <a:off x="4372105" y="1028500"/>
            <a:ext cx="780734" cy="866829"/>
          </a:xfrm>
          <a:prstGeom prst="rect">
            <a:avLst/>
          </a:prstGeom>
          <a:noFill/>
          <a:ln>
            <a:noFill/>
          </a:ln>
        </p:spPr>
      </p:pic>
      <p:pic>
        <p:nvPicPr>
          <p:cNvPr id="1162" name="Shape 1162"/>
          <p:cNvPicPr preferRelativeResize="0"/>
          <p:nvPr/>
        </p:nvPicPr>
        <p:blipFill rotWithShape="1">
          <a:blip r:embed="rId5">
            <a:alphaModFix/>
          </a:blip>
          <a:srcRect b="0" l="0" r="0" t="0"/>
          <a:stretch/>
        </p:blipFill>
        <p:spPr>
          <a:xfrm>
            <a:off x="5152058" y="1037373"/>
            <a:ext cx="780734" cy="866829"/>
          </a:xfrm>
          <a:prstGeom prst="rect">
            <a:avLst/>
          </a:prstGeom>
          <a:noFill/>
          <a:ln>
            <a:noFill/>
          </a:ln>
        </p:spPr>
      </p:pic>
      <p:pic>
        <p:nvPicPr>
          <p:cNvPr id="1163" name="Shape 1163"/>
          <p:cNvPicPr preferRelativeResize="0"/>
          <p:nvPr/>
        </p:nvPicPr>
        <p:blipFill rotWithShape="1">
          <a:blip r:embed="rId5">
            <a:alphaModFix/>
          </a:blip>
          <a:srcRect b="0" l="0" r="0" t="0"/>
          <a:stretch/>
        </p:blipFill>
        <p:spPr>
          <a:xfrm>
            <a:off x="5947307" y="1074057"/>
            <a:ext cx="780734" cy="866829"/>
          </a:xfrm>
          <a:prstGeom prst="rect">
            <a:avLst/>
          </a:prstGeom>
          <a:noFill/>
          <a:ln>
            <a:noFill/>
          </a:ln>
        </p:spPr>
      </p:pic>
      <p:pic>
        <p:nvPicPr>
          <p:cNvPr id="1164" name="Shape 1164"/>
          <p:cNvPicPr preferRelativeResize="0"/>
          <p:nvPr/>
        </p:nvPicPr>
        <p:blipFill rotWithShape="1">
          <a:blip r:embed="rId5">
            <a:alphaModFix/>
          </a:blip>
          <a:srcRect b="0" l="0" r="0" t="0"/>
          <a:stretch/>
        </p:blipFill>
        <p:spPr>
          <a:xfrm>
            <a:off x="6758078" y="1074057"/>
            <a:ext cx="780734" cy="866829"/>
          </a:xfrm>
          <a:prstGeom prst="rect">
            <a:avLst/>
          </a:prstGeom>
          <a:noFill/>
          <a:ln>
            <a:noFill/>
          </a:ln>
        </p:spPr>
      </p:pic>
      <p:pic>
        <p:nvPicPr>
          <p:cNvPr id="1165" name="Shape 1165"/>
          <p:cNvPicPr preferRelativeResize="0"/>
          <p:nvPr/>
        </p:nvPicPr>
        <p:blipFill rotWithShape="1">
          <a:blip r:embed="rId5">
            <a:alphaModFix/>
          </a:blip>
          <a:srcRect b="0" l="0" r="0" t="0"/>
          <a:stretch/>
        </p:blipFill>
        <p:spPr>
          <a:xfrm>
            <a:off x="7561943" y="1088570"/>
            <a:ext cx="780734" cy="866829"/>
          </a:xfrm>
          <a:prstGeom prst="rect">
            <a:avLst/>
          </a:prstGeom>
          <a:noFill/>
          <a:ln>
            <a:noFill/>
          </a:ln>
        </p:spPr>
      </p:pic>
      <p:pic>
        <p:nvPicPr>
          <p:cNvPr id="1166" name="Shape 1166"/>
          <p:cNvPicPr preferRelativeResize="0"/>
          <p:nvPr/>
        </p:nvPicPr>
        <p:blipFill rotWithShape="1">
          <a:blip r:embed="rId5">
            <a:alphaModFix/>
          </a:blip>
          <a:srcRect b="0" l="0" r="0" t="0"/>
          <a:stretch/>
        </p:blipFill>
        <p:spPr>
          <a:xfrm>
            <a:off x="1908265" y="1037373"/>
            <a:ext cx="780734" cy="86682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0" name="Shape 1170"/>
        <p:cNvGrpSpPr/>
        <p:nvPr/>
      </p:nvGrpSpPr>
      <p:grpSpPr>
        <a:xfrm>
          <a:off x="0" y="0"/>
          <a:ext cx="0" cy="0"/>
          <a:chOff x="0" y="0"/>
          <a:chExt cx="0" cy="0"/>
        </a:xfrm>
      </p:grpSpPr>
      <p:pic>
        <p:nvPicPr>
          <p:cNvPr id="1171" name="Shape 1171"/>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172" name="Shape 1172"/>
          <p:cNvSpPr/>
          <p:nvPr/>
        </p:nvSpPr>
        <p:spPr>
          <a:xfrm>
            <a:off x="1776827" y="5566225"/>
            <a:ext cx="6340290" cy="156966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VUA GỌI HOÀNG HẬU BẰNG GÌ?</a:t>
            </a:r>
            <a:br>
              <a:rPr b="1" i="0" lang="en-US" sz="3200" u="none" cap="none" strike="noStrike">
                <a:solidFill>
                  <a:srgbClr val="FF0000"/>
                </a:solidFill>
                <a:latin typeface="Times New Roman"/>
                <a:ea typeface="Times New Roman"/>
                <a:cs typeface="Times New Roman"/>
                <a:sym typeface="Times New Roman"/>
              </a:rPr>
            </a:br>
          </a:p>
        </p:txBody>
      </p:sp>
      <p:pic>
        <p:nvPicPr>
          <p:cNvPr descr="1337929091-dien-kien-nha-vua-HOI-QUAN-CUOI.jpg" id="1173" name="Shape 1173"/>
          <p:cNvPicPr preferRelativeResize="0"/>
          <p:nvPr/>
        </p:nvPicPr>
        <p:blipFill rotWithShape="1">
          <a:blip r:embed="rId4">
            <a:alphaModFix/>
          </a:blip>
          <a:srcRect b="0" l="0" r="0" t="0"/>
          <a:stretch/>
        </p:blipFill>
        <p:spPr>
          <a:xfrm>
            <a:off x="3093276" y="2086428"/>
            <a:ext cx="2957446" cy="2444822"/>
          </a:xfrm>
          <a:prstGeom prst="roundRect">
            <a:avLst>
              <a:gd fmla="val 0" name="adj"/>
            </a:avLst>
          </a:prstGeom>
          <a:solidFill>
            <a:srgbClr val="FFFFFF"/>
          </a:solidFill>
          <a:ln cap="sq" cmpd="sng" w="76200">
            <a:solidFill>
              <a:srgbClr val="EAEAEA"/>
            </a:solidFill>
            <a:prstDash val="solid"/>
            <a:miter/>
            <a:headEnd len="med" w="med" type="none"/>
            <a:tailEnd len="med" w="med" type="none"/>
          </a:ln>
        </p:spPr>
      </p:pic>
      <p:graphicFrame>
        <p:nvGraphicFramePr>
          <p:cNvPr id="1174" name="Shape 1174"/>
          <p:cNvGraphicFramePr/>
          <p:nvPr/>
        </p:nvGraphicFramePr>
        <p:xfrm>
          <a:off x="1029182" y="1143000"/>
          <a:ext cx="3000000" cy="3000000"/>
        </p:xfrm>
        <a:graphic>
          <a:graphicData uri="http://schemas.openxmlformats.org/drawingml/2006/table">
            <a:tbl>
              <a:tblPr bandRow="1" firstRow="1">
                <a:noFill/>
                <a:tableStyleId>{4A843381-55BB-4712-BB0C-B8A37DB1063F}</a:tableStyleId>
              </a:tblPr>
              <a:tblGrid>
                <a:gridCol w="721350"/>
                <a:gridCol w="904250"/>
                <a:gridCol w="812800"/>
                <a:gridCol w="812800"/>
                <a:gridCol w="812800"/>
                <a:gridCol w="812800"/>
                <a:gridCol w="812800"/>
                <a:gridCol w="812800"/>
                <a:gridCol w="812800"/>
              </a:tblGrid>
              <a:tr h="1004825">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r>
            </a:tbl>
          </a:graphicData>
        </a:graphic>
      </p:graphicFrame>
      <p:sp>
        <p:nvSpPr>
          <p:cNvPr id="1175" name="Shape 1175"/>
          <p:cNvSpPr/>
          <p:nvPr/>
        </p:nvSpPr>
        <p:spPr>
          <a:xfrm>
            <a:off x="116111" y="5334001"/>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515151"/>
                </a:solidFill>
                <a:latin typeface="Times New Roman"/>
                <a:ea typeface="Times New Roman"/>
                <a:cs typeface="Times New Roman"/>
                <a:sym typeface="Times New Roman"/>
              </a:rPr>
              <a:t>CÂU 27 </a:t>
            </a:r>
          </a:p>
        </p:txBody>
      </p:sp>
      <p:pic>
        <p:nvPicPr>
          <p:cNvPr id="1176" name="Shape 1176"/>
          <p:cNvPicPr preferRelativeResize="0"/>
          <p:nvPr/>
        </p:nvPicPr>
        <p:blipFill rotWithShape="1">
          <a:blip r:embed="rId5">
            <a:alphaModFix/>
          </a:blip>
          <a:srcRect b="0" l="0" r="0" t="0"/>
          <a:stretch/>
        </p:blipFill>
        <p:spPr>
          <a:xfrm>
            <a:off x="1106901" y="990600"/>
            <a:ext cx="780734" cy="866829"/>
          </a:xfrm>
          <a:prstGeom prst="rect">
            <a:avLst/>
          </a:prstGeom>
          <a:noFill/>
          <a:ln>
            <a:noFill/>
          </a:ln>
        </p:spPr>
      </p:pic>
      <p:pic>
        <p:nvPicPr>
          <p:cNvPr id="1177" name="Shape 1177"/>
          <p:cNvPicPr preferRelativeResize="0"/>
          <p:nvPr/>
        </p:nvPicPr>
        <p:blipFill rotWithShape="1">
          <a:blip r:embed="rId5">
            <a:alphaModFix/>
          </a:blip>
          <a:srcRect b="0" l="0" r="0" t="0"/>
          <a:stretch/>
        </p:blipFill>
        <p:spPr>
          <a:xfrm>
            <a:off x="3584892" y="1037373"/>
            <a:ext cx="780734" cy="866829"/>
          </a:xfrm>
          <a:prstGeom prst="rect">
            <a:avLst/>
          </a:prstGeom>
          <a:noFill/>
          <a:ln>
            <a:noFill/>
          </a:ln>
        </p:spPr>
      </p:pic>
      <p:pic>
        <p:nvPicPr>
          <p:cNvPr id="1178" name="Shape 1178"/>
          <p:cNvPicPr preferRelativeResize="0"/>
          <p:nvPr/>
        </p:nvPicPr>
        <p:blipFill rotWithShape="1">
          <a:blip r:embed="rId5">
            <a:alphaModFix/>
          </a:blip>
          <a:srcRect b="0" l="0" r="0" t="0"/>
          <a:stretch/>
        </p:blipFill>
        <p:spPr>
          <a:xfrm>
            <a:off x="4372105" y="1028500"/>
            <a:ext cx="780734" cy="866829"/>
          </a:xfrm>
          <a:prstGeom prst="rect">
            <a:avLst/>
          </a:prstGeom>
          <a:noFill/>
          <a:ln>
            <a:noFill/>
          </a:ln>
        </p:spPr>
      </p:pic>
      <p:pic>
        <p:nvPicPr>
          <p:cNvPr id="1179" name="Shape 1179"/>
          <p:cNvPicPr preferRelativeResize="0"/>
          <p:nvPr/>
        </p:nvPicPr>
        <p:blipFill rotWithShape="1">
          <a:blip r:embed="rId5">
            <a:alphaModFix/>
          </a:blip>
          <a:srcRect b="0" l="0" r="0" t="0"/>
          <a:stretch/>
        </p:blipFill>
        <p:spPr>
          <a:xfrm>
            <a:off x="5947307" y="1074057"/>
            <a:ext cx="780734" cy="866829"/>
          </a:xfrm>
          <a:prstGeom prst="rect">
            <a:avLst/>
          </a:prstGeom>
          <a:noFill/>
          <a:ln>
            <a:noFill/>
          </a:ln>
        </p:spPr>
      </p:pic>
      <p:pic>
        <p:nvPicPr>
          <p:cNvPr id="1180" name="Shape 1180"/>
          <p:cNvPicPr preferRelativeResize="0"/>
          <p:nvPr/>
        </p:nvPicPr>
        <p:blipFill rotWithShape="1">
          <a:blip r:embed="rId5">
            <a:alphaModFix/>
          </a:blip>
          <a:srcRect b="0" l="0" r="0" t="0"/>
          <a:stretch/>
        </p:blipFill>
        <p:spPr>
          <a:xfrm>
            <a:off x="6758078" y="1074057"/>
            <a:ext cx="780734" cy="86682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4" name="Shape 1184"/>
        <p:cNvGrpSpPr/>
        <p:nvPr/>
      </p:nvGrpSpPr>
      <p:grpSpPr>
        <a:xfrm>
          <a:off x="0" y="0"/>
          <a:ext cx="0" cy="0"/>
          <a:chOff x="0" y="0"/>
          <a:chExt cx="0" cy="0"/>
        </a:xfrm>
      </p:grpSpPr>
      <p:pic>
        <p:nvPicPr>
          <p:cNvPr id="1185" name="Shape 118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186" name="Shape 1186"/>
          <p:cNvSpPr/>
          <p:nvPr/>
        </p:nvSpPr>
        <p:spPr>
          <a:xfrm>
            <a:off x="1776827" y="5566225"/>
            <a:ext cx="6340290" cy="156966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3200" u="none" cap="none" strike="noStrike">
                <a:solidFill>
                  <a:srgbClr val="FF0000"/>
                </a:solidFill>
                <a:latin typeface="Times New Roman"/>
                <a:ea typeface="Times New Roman"/>
                <a:cs typeface="Times New Roman"/>
                <a:sym typeface="Times New Roman"/>
              </a:rPr>
              <a:t>VUA GỌI HOÀNG HẬU BẰNG GÌ?</a:t>
            </a:r>
            <a:br>
              <a:rPr b="1" i="0" lang="en-US" sz="3200" u="none" cap="none" strike="noStrike">
                <a:solidFill>
                  <a:srgbClr val="FF0000"/>
                </a:solidFill>
                <a:latin typeface="Times New Roman"/>
                <a:ea typeface="Times New Roman"/>
                <a:cs typeface="Times New Roman"/>
                <a:sym typeface="Times New Roman"/>
              </a:rPr>
            </a:br>
          </a:p>
        </p:txBody>
      </p:sp>
      <p:pic>
        <p:nvPicPr>
          <p:cNvPr descr="1337929091-dien-kien-nha-vua-HOI-QUAN-CUOI.jpg" id="1187" name="Shape 1187"/>
          <p:cNvPicPr preferRelativeResize="0"/>
          <p:nvPr/>
        </p:nvPicPr>
        <p:blipFill rotWithShape="1">
          <a:blip r:embed="rId4">
            <a:alphaModFix/>
          </a:blip>
          <a:srcRect b="0" l="0" r="0" t="0"/>
          <a:stretch/>
        </p:blipFill>
        <p:spPr>
          <a:xfrm>
            <a:off x="3093276" y="2086428"/>
            <a:ext cx="2957446" cy="2444822"/>
          </a:xfrm>
          <a:prstGeom prst="roundRect">
            <a:avLst>
              <a:gd fmla="val 0" name="adj"/>
            </a:avLst>
          </a:prstGeom>
          <a:solidFill>
            <a:srgbClr val="FFFFFF"/>
          </a:solidFill>
          <a:ln cap="sq" cmpd="sng" w="76200">
            <a:solidFill>
              <a:srgbClr val="EAEAEA"/>
            </a:solidFill>
            <a:prstDash val="solid"/>
            <a:miter/>
            <a:headEnd len="med" w="med" type="none"/>
            <a:tailEnd len="med" w="med" type="none"/>
          </a:ln>
        </p:spPr>
      </p:pic>
      <p:graphicFrame>
        <p:nvGraphicFramePr>
          <p:cNvPr id="1188" name="Shape 1188"/>
          <p:cNvGraphicFramePr/>
          <p:nvPr/>
        </p:nvGraphicFramePr>
        <p:xfrm>
          <a:off x="1029182" y="1143000"/>
          <a:ext cx="3000000" cy="3000000"/>
        </p:xfrm>
        <a:graphic>
          <a:graphicData uri="http://schemas.openxmlformats.org/drawingml/2006/table">
            <a:tbl>
              <a:tblPr bandRow="1" firstRow="1">
                <a:noFill/>
                <a:tableStyleId>{4A843381-55BB-4712-BB0C-B8A37DB1063F}</a:tableStyleId>
              </a:tblPr>
              <a:tblGrid>
                <a:gridCol w="721350"/>
                <a:gridCol w="904250"/>
                <a:gridCol w="812800"/>
                <a:gridCol w="812800"/>
                <a:gridCol w="812800"/>
                <a:gridCol w="812800"/>
                <a:gridCol w="812800"/>
                <a:gridCol w="812800"/>
                <a:gridCol w="812800"/>
              </a:tblGrid>
              <a:tr h="1004825">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rgbClr val="E36C09"/>
                          </a:solidFill>
                          <a:latin typeface="Times New Roman"/>
                          <a:ea typeface="Times New Roman"/>
                          <a:cs typeface="Times New Roman"/>
                          <a:sym typeface="Times New Roman"/>
                        </a:rPr>
                        <a:t>G</a:t>
                      </a:r>
                    </a:p>
                  </a:txBody>
                  <a:tcPr marT="45725" marB="45725" marR="91450" marL="91450"/>
                </a:tc>
              </a:tr>
            </a:tbl>
          </a:graphicData>
        </a:graphic>
      </p:graphicFrame>
      <p:sp>
        <p:nvSpPr>
          <p:cNvPr id="1189" name="Shape 1189"/>
          <p:cNvSpPr/>
          <p:nvPr/>
        </p:nvSpPr>
        <p:spPr>
          <a:xfrm>
            <a:off x="116111" y="5334001"/>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515151"/>
                </a:solidFill>
                <a:latin typeface="Times New Roman"/>
                <a:ea typeface="Times New Roman"/>
                <a:cs typeface="Times New Roman"/>
                <a:sym typeface="Times New Roman"/>
              </a:rPr>
              <a:t>CÂU 27 </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3" name="Shape 1193"/>
        <p:cNvGrpSpPr/>
        <p:nvPr/>
      </p:nvGrpSpPr>
      <p:grpSpPr>
        <a:xfrm>
          <a:off x="0" y="0"/>
          <a:ext cx="0" cy="0"/>
          <a:chOff x="0" y="0"/>
          <a:chExt cx="0" cy="0"/>
        </a:xfrm>
      </p:grpSpPr>
      <p:pic>
        <p:nvPicPr>
          <p:cNvPr id="1194" name="Shape 1194"/>
          <p:cNvPicPr preferRelativeResize="0"/>
          <p:nvPr/>
        </p:nvPicPr>
        <p:blipFill rotWithShape="1">
          <a:blip r:embed="rId3">
            <a:alphaModFix/>
          </a:blip>
          <a:srcRect b="0" l="0" r="0" t="0"/>
          <a:stretch/>
        </p:blipFill>
        <p:spPr>
          <a:xfrm>
            <a:off x="7256" y="84666"/>
            <a:ext cx="9144000" cy="6773333"/>
          </a:xfrm>
          <a:prstGeom prst="rect">
            <a:avLst/>
          </a:prstGeom>
          <a:noFill/>
          <a:ln>
            <a:noFill/>
          </a:ln>
        </p:spPr>
      </p:pic>
      <p:sp>
        <p:nvSpPr>
          <p:cNvPr id="1195" name="Shape 1195"/>
          <p:cNvSpPr/>
          <p:nvPr/>
        </p:nvSpPr>
        <p:spPr>
          <a:xfrm>
            <a:off x="2242741" y="5179367"/>
            <a:ext cx="51816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F7F5EA"/>
                </a:solidFill>
                <a:latin typeface="Times New Roman"/>
                <a:ea typeface="Times New Roman"/>
                <a:cs typeface="Times New Roman"/>
                <a:sym typeface="Times New Roman"/>
              </a:rPr>
              <a:t>HOA GÌ BIẾT ĂN, </a:t>
            </a:r>
            <a:br>
              <a:rPr b="1" i="0" lang="en-US" sz="3600" u="none" cap="none" strike="noStrike">
                <a:solidFill>
                  <a:srgbClr val="F7F5EA"/>
                </a:solidFill>
                <a:latin typeface="Times New Roman"/>
                <a:ea typeface="Times New Roman"/>
                <a:cs typeface="Times New Roman"/>
                <a:sym typeface="Times New Roman"/>
              </a:rPr>
            </a:br>
            <a:r>
              <a:rPr b="1" i="0" lang="en-US" sz="3600" u="none" cap="none" strike="noStrike">
                <a:solidFill>
                  <a:srgbClr val="F7F5EA"/>
                </a:solidFill>
                <a:latin typeface="Times New Roman"/>
                <a:ea typeface="Times New Roman"/>
                <a:cs typeface="Times New Roman"/>
                <a:sym typeface="Times New Roman"/>
              </a:rPr>
              <a:t>BIẾT NÓI, BIẾT HÁT?</a:t>
            </a:r>
          </a:p>
        </p:txBody>
      </p:sp>
      <p:pic>
        <p:nvPicPr>
          <p:cNvPr descr="Dionaeamuscipula.jpg" id="1196" name="Shape 1196"/>
          <p:cNvPicPr preferRelativeResize="0"/>
          <p:nvPr/>
        </p:nvPicPr>
        <p:blipFill rotWithShape="1">
          <a:blip r:embed="rId4">
            <a:alphaModFix/>
          </a:blip>
          <a:srcRect b="0" l="0" r="0" t="0"/>
          <a:stretch/>
        </p:blipFill>
        <p:spPr>
          <a:xfrm>
            <a:off x="4419600" y="381000"/>
            <a:ext cx="3922150" cy="2621303"/>
          </a:xfrm>
          <a:prstGeom prst="ellipse">
            <a:avLst/>
          </a:prstGeom>
          <a:noFill/>
          <a:ln cap="rnd" cmpd="sng" w="63500">
            <a:solidFill>
              <a:srgbClr val="333333"/>
            </a:solidFill>
            <a:prstDash val="solid"/>
            <a:round/>
            <a:headEnd len="med" w="med" type="none"/>
            <a:tailEnd len="med" w="med" type="none"/>
          </a:ln>
        </p:spPr>
      </p:pic>
      <p:graphicFrame>
        <p:nvGraphicFramePr>
          <p:cNvPr id="1197" name="Shape 1197"/>
          <p:cNvGraphicFramePr/>
          <p:nvPr/>
        </p:nvGraphicFramePr>
        <p:xfrm>
          <a:off x="1004598" y="351729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10338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Ậ</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r>
            </a:tbl>
          </a:graphicData>
        </a:graphic>
      </p:graphicFrame>
      <p:sp>
        <p:nvSpPr>
          <p:cNvPr id="1198" name="Shape 1198"/>
          <p:cNvSpPr/>
          <p:nvPr/>
        </p:nvSpPr>
        <p:spPr>
          <a:xfrm>
            <a:off x="163283" y="5588739"/>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7F5EA"/>
                </a:solidFill>
                <a:latin typeface="Times New Roman"/>
                <a:ea typeface="Times New Roman"/>
                <a:cs typeface="Times New Roman"/>
                <a:sym typeface="Times New Roman"/>
              </a:rPr>
              <a:t>CÂU 28 </a:t>
            </a:r>
          </a:p>
        </p:txBody>
      </p:sp>
      <p:pic>
        <p:nvPicPr>
          <p:cNvPr id="1199" name="Shape 1199"/>
          <p:cNvPicPr preferRelativeResize="0"/>
          <p:nvPr/>
        </p:nvPicPr>
        <p:blipFill rotWithShape="1">
          <a:blip r:embed="rId5">
            <a:alphaModFix/>
          </a:blip>
          <a:srcRect b="0" l="0" r="0" t="0"/>
          <a:stretch/>
        </p:blipFill>
        <p:spPr>
          <a:xfrm>
            <a:off x="1122790" y="3533957"/>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00" name="Shape 1200"/>
          <p:cNvPicPr preferRelativeResize="0"/>
          <p:nvPr/>
        </p:nvPicPr>
        <p:blipFill rotWithShape="1">
          <a:blip r:embed="rId5">
            <a:alphaModFix/>
          </a:blip>
          <a:srcRect b="0" l="0" r="0" t="0"/>
          <a:stretch/>
        </p:blipFill>
        <p:spPr>
          <a:xfrm>
            <a:off x="2101980" y="3533953"/>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01" name="Shape 1201"/>
          <p:cNvPicPr preferRelativeResize="0"/>
          <p:nvPr/>
        </p:nvPicPr>
        <p:blipFill rotWithShape="1">
          <a:blip r:embed="rId5">
            <a:alphaModFix/>
          </a:blip>
          <a:srcRect b="0" l="0" r="0" t="0"/>
          <a:stretch/>
        </p:blipFill>
        <p:spPr>
          <a:xfrm>
            <a:off x="3124200" y="3533955"/>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02" name="Shape 1202"/>
          <p:cNvPicPr preferRelativeResize="0"/>
          <p:nvPr/>
        </p:nvPicPr>
        <p:blipFill rotWithShape="1">
          <a:blip r:embed="rId5">
            <a:alphaModFix/>
          </a:blip>
          <a:srcRect b="0" l="0" r="0" t="0"/>
          <a:stretch/>
        </p:blipFill>
        <p:spPr>
          <a:xfrm>
            <a:off x="4214067" y="3533955"/>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03" name="Shape 1203"/>
          <p:cNvPicPr preferRelativeResize="0"/>
          <p:nvPr/>
        </p:nvPicPr>
        <p:blipFill rotWithShape="1">
          <a:blip r:embed="rId5">
            <a:alphaModFix/>
          </a:blip>
          <a:srcRect b="0" l="0" r="0" t="0"/>
          <a:stretch/>
        </p:blipFill>
        <p:spPr>
          <a:xfrm>
            <a:off x="5334000" y="3533957"/>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04" name="Shape 1204"/>
          <p:cNvPicPr preferRelativeResize="0"/>
          <p:nvPr/>
        </p:nvPicPr>
        <p:blipFill rotWithShape="1">
          <a:blip r:embed="rId5">
            <a:alphaModFix/>
          </a:blip>
          <a:srcRect b="0" l="0" r="0" t="0"/>
          <a:stretch/>
        </p:blipFill>
        <p:spPr>
          <a:xfrm>
            <a:off x="6306455" y="3533957"/>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pic>
        <p:nvPicPr>
          <p:cNvPr id="1209" name="Shape 1209"/>
          <p:cNvPicPr preferRelativeResize="0"/>
          <p:nvPr/>
        </p:nvPicPr>
        <p:blipFill rotWithShape="1">
          <a:blip r:embed="rId3">
            <a:alphaModFix/>
          </a:blip>
          <a:srcRect b="0" l="0" r="0" t="0"/>
          <a:stretch/>
        </p:blipFill>
        <p:spPr>
          <a:xfrm>
            <a:off x="7256" y="84666"/>
            <a:ext cx="9144000" cy="6773333"/>
          </a:xfrm>
          <a:prstGeom prst="rect">
            <a:avLst/>
          </a:prstGeom>
          <a:noFill/>
          <a:ln>
            <a:noFill/>
          </a:ln>
        </p:spPr>
      </p:pic>
      <p:sp>
        <p:nvSpPr>
          <p:cNvPr id="1210" name="Shape 1210"/>
          <p:cNvSpPr/>
          <p:nvPr/>
        </p:nvSpPr>
        <p:spPr>
          <a:xfrm>
            <a:off x="2242741" y="5179367"/>
            <a:ext cx="51816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F7F5EA"/>
                </a:solidFill>
                <a:latin typeface="Times New Roman"/>
                <a:ea typeface="Times New Roman"/>
                <a:cs typeface="Times New Roman"/>
                <a:sym typeface="Times New Roman"/>
              </a:rPr>
              <a:t>HOA GÌ BIẾT ĂN, </a:t>
            </a:r>
            <a:br>
              <a:rPr b="1" i="0" lang="en-US" sz="3600" u="none" cap="none" strike="noStrike">
                <a:solidFill>
                  <a:srgbClr val="F7F5EA"/>
                </a:solidFill>
                <a:latin typeface="Times New Roman"/>
                <a:ea typeface="Times New Roman"/>
                <a:cs typeface="Times New Roman"/>
                <a:sym typeface="Times New Roman"/>
              </a:rPr>
            </a:br>
            <a:r>
              <a:rPr b="1" i="0" lang="en-US" sz="3600" u="none" cap="none" strike="noStrike">
                <a:solidFill>
                  <a:srgbClr val="F7F5EA"/>
                </a:solidFill>
                <a:latin typeface="Times New Roman"/>
                <a:ea typeface="Times New Roman"/>
                <a:cs typeface="Times New Roman"/>
                <a:sym typeface="Times New Roman"/>
              </a:rPr>
              <a:t>BIẾT NÓI, BIẾT HÁT?</a:t>
            </a:r>
          </a:p>
        </p:txBody>
      </p:sp>
      <p:pic>
        <p:nvPicPr>
          <p:cNvPr descr="Dionaeamuscipula.jpg" id="1211" name="Shape 1211"/>
          <p:cNvPicPr preferRelativeResize="0"/>
          <p:nvPr/>
        </p:nvPicPr>
        <p:blipFill rotWithShape="1">
          <a:blip r:embed="rId4">
            <a:alphaModFix/>
          </a:blip>
          <a:srcRect b="0" l="0" r="0" t="0"/>
          <a:stretch/>
        </p:blipFill>
        <p:spPr>
          <a:xfrm>
            <a:off x="4419600" y="381000"/>
            <a:ext cx="3922150" cy="2621303"/>
          </a:xfrm>
          <a:prstGeom prst="ellipse">
            <a:avLst/>
          </a:prstGeom>
          <a:noFill/>
          <a:ln cap="rnd" cmpd="sng" w="63500">
            <a:solidFill>
              <a:srgbClr val="333333"/>
            </a:solidFill>
            <a:prstDash val="solid"/>
            <a:round/>
            <a:headEnd len="med" w="med" type="none"/>
            <a:tailEnd len="med" w="med" type="none"/>
          </a:ln>
        </p:spPr>
      </p:pic>
      <p:graphicFrame>
        <p:nvGraphicFramePr>
          <p:cNvPr id="1212" name="Shape 1212"/>
          <p:cNvGraphicFramePr/>
          <p:nvPr/>
        </p:nvGraphicFramePr>
        <p:xfrm>
          <a:off x="1004598" y="351729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10338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Ậ</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r>
            </a:tbl>
          </a:graphicData>
        </a:graphic>
      </p:graphicFrame>
      <p:sp>
        <p:nvSpPr>
          <p:cNvPr id="1213" name="Shape 1213"/>
          <p:cNvSpPr/>
          <p:nvPr/>
        </p:nvSpPr>
        <p:spPr>
          <a:xfrm>
            <a:off x="163283" y="5588739"/>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7F5EA"/>
                </a:solidFill>
                <a:latin typeface="Times New Roman"/>
                <a:ea typeface="Times New Roman"/>
                <a:cs typeface="Times New Roman"/>
                <a:sym typeface="Times New Roman"/>
              </a:rPr>
              <a:t>CÂU 28 </a:t>
            </a:r>
          </a:p>
        </p:txBody>
      </p:sp>
      <p:pic>
        <p:nvPicPr>
          <p:cNvPr id="1214" name="Shape 1214"/>
          <p:cNvPicPr preferRelativeResize="0"/>
          <p:nvPr/>
        </p:nvPicPr>
        <p:blipFill rotWithShape="1">
          <a:blip r:embed="rId5">
            <a:alphaModFix/>
          </a:blip>
          <a:srcRect b="0" l="0" r="0" t="0"/>
          <a:stretch/>
        </p:blipFill>
        <p:spPr>
          <a:xfrm>
            <a:off x="2101980" y="3533953"/>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15" name="Shape 1215"/>
          <p:cNvPicPr preferRelativeResize="0"/>
          <p:nvPr/>
        </p:nvPicPr>
        <p:blipFill rotWithShape="1">
          <a:blip r:embed="rId5">
            <a:alphaModFix/>
          </a:blip>
          <a:srcRect b="0" l="0" r="0" t="0"/>
          <a:stretch/>
        </p:blipFill>
        <p:spPr>
          <a:xfrm>
            <a:off x="5334000" y="3533957"/>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16" name="Shape 1216"/>
          <p:cNvPicPr preferRelativeResize="0"/>
          <p:nvPr/>
        </p:nvPicPr>
        <p:blipFill rotWithShape="1">
          <a:blip r:embed="rId5">
            <a:alphaModFix/>
          </a:blip>
          <a:srcRect b="0" l="0" r="0" t="0"/>
          <a:stretch/>
        </p:blipFill>
        <p:spPr>
          <a:xfrm>
            <a:off x="6306455" y="3533957"/>
            <a:ext cx="730379" cy="810922"/>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0" name="Shape 1220"/>
        <p:cNvGrpSpPr/>
        <p:nvPr/>
      </p:nvGrpSpPr>
      <p:grpSpPr>
        <a:xfrm>
          <a:off x="0" y="0"/>
          <a:ext cx="0" cy="0"/>
          <a:chOff x="0" y="0"/>
          <a:chExt cx="0" cy="0"/>
        </a:xfrm>
      </p:grpSpPr>
      <p:pic>
        <p:nvPicPr>
          <p:cNvPr id="1221" name="Shape 1221"/>
          <p:cNvPicPr preferRelativeResize="0"/>
          <p:nvPr/>
        </p:nvPicPr>
        <p:blipFill rotWithShape="1">
          <a:blip r:embed="rId3">
            <a:alphaModFix/>
          </a:blip>
          <a:srcRect b="0" l="0" r="0" t="0"/>
          <a:stretch/>
        </p:blipFill>
        <p:spPr>
          <a:xfrm>
            <a:off x="7256" y="84666"/>
            <a:ext cx="9144000" cy="6773333"/>
          </a:xfrm>
          <a:prstGeom prst="rect">
            <a:avLst/>
          </a:prstGeom>
          <a:noFill/>
          <a:ln>
            <a:noFill/>
          </a:ln>
        </p:spPr>
      </p:pic>
      <p:sp>
        <p:nvSpPr>
          <p:cNvPr id="1222" name="Shape 1222"/>
          <p:cNvSpPr/>
          <p:nvPr/>
        </p:nvSpPr>
        <p:spPr>
          <a:xfrm>
            <a:off x="2242741" y="5179367"/>
            <a:ext cx="5181600"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600" u="none" cap="none" strike="noStrike">
                <a:solidFill>
                  <a:srgbClr val="F7F5EA"/>
                </a:solidFill>
                <a:latin typeface="Times New Roman"/>
                <a:ea typeface="Times New Roman"/>
                <a:cs typeface="Times New Roman"/>
                <a:sym typeface="Times New Roman"/>
              </a:rPr>
              <a:t>HOA GÌ BIẾT ĂN, </a:t>
            </a:r>
            <a:br>
              <a:rPr b="1" i="0" lang="en-US" sz="3600" u="none" cap="none" strike="noStrike">
                <a:solidFill>
                  <a:srgbClr val="F7F5EA"/>
                </a:solidFill>
                <a:latin typeface="Times New Roman"/>
                <a:ea typeface="Times New Roman"/>
                <a:cs typeface="Times New Roman"/>
                <a:sym typeface="Times New Roman"/>
              </a:rPr>
            </a:br>
            <a:r>
              <a:rPr b="1" i="0" lang="en-US" sz="3600" u="none" cap="none" strike="noStrike">
                <a:solidFill>
                  <a:srgbClr val="F7F5EA"/>
                </a:solidFill>
                <a:latin typeface="Times New Roman"/>
                <a:ea typeface="Times New Roman"/>
                <a:cs typeface="Times New Roman"/>
                <a:sym typeface="Times New Roman"/>
              </a:rPr>
              <a:t>BIẾT NÓI, BIẾT HÁT?</a:t>
            </a:r>
          </a:p>
        </p:txBody>
      </p:sp>
      <p:pic>
        <p:nvPicPr>
          <p:cNvPr descr="Dionaeamuscipula.jpg" id="1223" name="Shape 1223"/>
          <p:cNvPicPr preferRelativeResize="0"/>
          <p:nvPr/>
        </p:nvPicPr>
        <p:blipFill rotWithShape="1">
          <a:blip r:embed="rId4">
            <a:alphaModFix/>
          </a:blip>
          <a:srcRect b="0" l="0" r="0" t="0"/>
          <a:stretch/>
        </p:blipFill>
        <p:spPr>
          <a:xfrm>
            <a:off x="4419600" y="381000"/>
            <a:ext cx="3922150" cy="2621303"/>
          </a:xfrm>
          <a:prstGeom prst="ellipse">
            <a:avLst/>
          </a:prstGeom>
          <a:noFill/>
          <a:ln cap="rnd" cmpd="sng" w="63500">
            <a:solidFill>
              <a:srgbClr val="333333"/>
            </a:solidFill>
            <a:prstDash val="solid"/>
            <a:round/>
            <a:headEnd len="med" w="med" type="none"/>
            <a:tailEnd len="med" w="med" type="none"/>
          </a:ln>
        </p:spPr>
      </p:pic>
      <p:graphicFrame>
        <p:nvGraphicFramePr>
          <p:cNvPr id="1224" name="Shape 1224"/>
          <p:cNvGraphicFramePr/>
          <p:nvPr/>
        </p:nvGraphicFramePr>
        <p:xfrm>
          <a:off x="1004598" y="351729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1033800">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O</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Ậ</a:t>
                      </a:r>
                    </a:p>
                  </a:txBody>
                  <a:tcPr marT="45725" marB="45725" marR="91450" marL="91450"/>
                </a:tc>
                <a:tc>
                  <a:txBody>
                    <a:bodyPr>
                      <a:noAutofit/>
                    </a:bodyPr>
                    <a:lstStyle/>
                    <a:p>
                      <a:pPr indent="0" lvl="0" marL="0" marR="0" rtl="0" algn="ctr">
                        <a:spcBef>
                          <a:spcPts val="0"/>
                        </a:spcBef>
                        <a:buSzPct val="25000"/>
                        <a:buNone/>
                      </a:pPr>
                      <a:r>
                        <a:rPr lang="en-US" sz="5400" u="none" cap="none" strike="noStrike">
                          <a:solidFill>
                            <a:srgbClr val="FF0000"/>
                          </a:solidFill>
                          <a:latin typeface="Times New Roman"/>
                          <a:ea typeface="Times New Roman"/>
                          <a:cs typeface="Times New Roman"/>
                          <a:sym typeface="Times New Roman"/>
                        </a:rPr>
                        <a:t>U</a:t>
                      </a:r>
                    </a:p>
                  </a:txBody>
                  <a:tcPr marT="45725" marB="45725" marR="91450" marL="91450"/>
                </a:tc>
              </a:tr>
            </a:tbl>
          </a:graphicData>
        </a:graphic>
      </p:graphicFrame>
      <p:sp>
        <p:nvSpPr>
          <p:cNvPr id="1225" name="Shape 1225"/>
          <p:cNvSpPr/>
          <p:nvPr/>
        </p:nvSpPr>
        <p:spPr>
          <a:xfrm>
            <a:off x="163283" y="5588739"/>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F7F5EA"/>
                </a:solidFill>
                <a:latin typeface="Times New Roman"/>
                <a:ea typeface="Times New Roman"/>
                <a:cs typeface="Times New Roman"/>
                <a:sym typeface="Times New Roman"/>
              </a:rPr>
              <a:t>CÂU 28 </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9" name="Shape 1229"/>
        <p:cNvGrpSpPr/>
        <p:nvPr/>
      </p:nvGrpSpPr>
      <p:grpSpPr>
        <a:xfrm>
          <a:off x="0" y="0"/>
          <a:ext cx="0" cy="0"/>
          <a:chOff x="0" y="0"/>
          <a:chExt cx="0" cy="0"/>
        </a:xfrm>
      </p:grpSpPr>
      <p:pic>
        <p:nvPicPr>
          <p:cNvPr id="1230" name="Shape 1230"/>
          <p:cNvPicPr preferRelativeResize="0"/>
          <p:nvPr/>
        </p:nvPicPr>
        <p:blipFill rotWithShape="1">
          <a:blip r:embed="rId3">
            <a:alphaModFix/>
          </a:blip>
          <a:srcRect b="0" l="0" r="0" t="0"/>
          <a:stretch/>
        </p:blipFill>
        <p:spPr>
          <a:xfrm>
            <a:off x="-63813" y="0"/>
            <a:ext cx="9207811" cy="6858000"/>
          </a:xfrm>
          <a:prstGeom prst="rect">
            <a:avLst/>
          </a:prstGeom>
          <a:noFill/>
          <a:ln>
            <a:noFill/>
          </a:ln>
        </p:spPr>
      </p:pic>
      <p:sp>
        <p:nvSpPr>
          <p:cNvPr id="1231" name="Shape 1231"/>
          <p:cNvSpPr/>
          <p:nvPr/>
        </p:nvSpPr>
        <p:spPr>
          <a:xfrm>
            <a:off x="1676400" y="5167676"/>
            <a:ext cx="6019799"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lt1"/>
                </a:solidFill>
                <a:latin typeface="Times New Roman"/>
                <a:ea typeface="Times New Roman"/>
                <a:cs typeface="Times New Roman"/>
                <a:sym typeface="Times New Roman"/>
              </a:rPr>
              <a:t>Một câu nói mà người đang buồn nghe sẽ vui lên còn người đang vui nghe xong sẽ bị buồn.</a:t>
            </a:r>
          </a:p>
        </p:txBody>
      </p:sp>
      <p:pic>
        <p:nvPicPr>
          <p:cNvPr descr="images (2).jpg" id="1232" name="Shape 1232"/>
          <p:cNvPicPr preferRelativeResize="0"/>
          <p:nvPr/>
        </p:nvPicPr>
        <p:blipFill rotWithShape="1">
          <a:blip r:embed="rId4">
            <a:alphaModFix/>
          </a:blip>
          <a:srcRect b="0" l="0" r="0" t="0"/>
          <a:stretch/>
        </p:blipFill>
        <p:spPr>
          <a:xfrm>
            <a:off x="4038600" y="381000"/>
            <a:ext cx="4103026" cy="2146518"/>
          </a:xfrm>
          <a:prstGeom prst="ellipse">
            <a:avLst/>
          </a:prstGeom>
          <a:noFill/>
          <a:ln>
            <a:noFill/>
          </a:ln>
        </p:spPr>
      </p:pic>
      <p:sp>
        <p:nvSpPr>
          <p:cNvPr id="1233" name="Shape 1233"/>
          <p:cNvSpPr/>
          <p:nvPr/>
        </p:nvSpPr>
        <p:spPr>
          <a:xfrm>
            <a:off x="1089859" y="3286294"/>
            <a:ext cx="3632725"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CHUYỆN RỒI </a:t>
            </a:r>
          </a:p>
        </p:txBody>
      </p:sp>
      <p:sp>
        <p:nvSpPr>
          <p:cNvPr id="1234" name="Shape 1234"/>
          <p:cNvSpPr/>
          <p:nvPr/>
        </p:nvSpPr>
        <p:spPr>
          <a:xfrm>
            <a:off x="5163455" y="3075057"/>
            <a:ext cx="1694694"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CŨNG</a:t>
            </a:r>
          </a:p>
        </p:txBody>
      </p:sp>
      <p:sp>
        <p:nvSpPr>
          <p:cNvPr id="1235" name="Shape 1235"/>
          <p:cNvSpPr/>
          <p:nvPr/>
        </p:nvSpPr>
        <p:spPr>
          <a:xfrm>
            <a:off x="152400" y="1962338"/>
            <a:ext cx="1268296"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MỌI</a:t>
            </a:r>
          </a:p>
        </p:txBody>
      </p:sp>
      <p:sp>
        <p:nvSpPr>
          <p:cNvPr id="1236" name="Shape 1236"/>
          <p:cNvSpPr/>
          <p:nvPr/>
        </p:nvSpPr>
        <p:spPr>
          <a:xfrm>
            <a:off x="6858150" y="3075057"/>
            <a:ext cx="1324402"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QUA</a:t>
            </a:r>
          </a:p>
        </p:txBody>
      </p:sp>
      <p:sp>
        <p:nvSpPr>
          <p:cNvPr id="1237" name="Shape 1237"/>
          <p:cNvSpPr/>
          <p:nvPr/>
        </p:nvSpPr>
        <p:spPr>
          <a:xfrm>
            <a:off x="7739742" y="5638800"/>
            <a:ext cx="1219199" cy="1143000"/>
          </a:xfrm>
          <a:prstGeom prst="star8">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238" name="Shape 1238"/>
          <p:cNvSpPr/>
          <p:nvPr/>
        </p:nvSpPr>
        <p:spPr>
          <a:xfrm>
            <a:off x="7905950" y="5748635"/>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29</a:t>
            </a:r>
          </a:p>
        </p:txBody>
      </p:sp>
      <p:pic>
        <p:nvPicPr>
          <p:cNvPr id="1239" name="Shape 1239"/>
          <p:cNvPicPr preferRelativeResize="0"/>
          <p:nvPr/>
        </p:nvPicPr>
        <p:blipFill rotWithShape="1">
          <a:blip r:embed="rId5">
            <a:alphaModFix/>
          </a:blip>
          <a:srcRect b="0" l="0" r="0" t="0"/>
          <a:stretch/>
        </p:blipFill>
        <p:spPr>
          <a:xfrm>
            <a:off x="1219200" y="2745705"/>
            <a:ext cx="1363399" cy="1517552"/>
          </a:xfrm>
          <a:prstGeom prst="rect">
            <a:avLst/>
          </a:prstGeom>
          <a:noFill/>
          <a:ln>
            <a:noFill/>
          </a:ln>
        </p:spPr>
      </p:pic>
      <p:pic>
        <p:nvPicPr>
          <p:cNvPr id="1240" name="Shape 1240"/>
          <p:cNvPicPr preferRelativeResize="0"/>
          <p:nvPr/>
        </p:nvPicPr>
        <p:blipFill rotWithShape="1">
          <a:blip r:embed="rId5">
            <a:alphaModFix/>
          </a:blip>
          <a:srcRect b="0" l="0" r="0" t="0"/>
          <a:stretch/>
        </p:blipFill>
        <p:spPr>
          <a:xfrm>
            <a:off x="2297092" y="2745300"/>
            <a:ext cx="1363399" cy="1517552"/>
          </a:xfrm>
          <a:prstGeom prst="rect">
            <a:avLst/>
          </a:prstGeom>
          <a:noFill/>
          <a:ln>
            <a:noFill/>
          </a:ln>
        </p:spPr>
      </p:pic>
      <p:pic>
        <p:nvPicPr>
          <p:cNvPr id="1241" name="Shape 1241"/>
          <p:cNvPicPr preferRelativeResize="0"/>
          <p:nvPr/>
        </p:nvPicPr>
        <p:blipFill rotWithShape="1">
          <a:blip r:embed="rId5">
            <a:alphaModFix/>
          </a:blip>
          <a:srcRect b="0" l="0" r="0" t="0"/>
          <a:stretch/>
        </p:blipFill>
        <p:spPr>
          <a:xfrm>
            <a:off x="227746" y="1417683"/>
            <a:ext cx="1363399" cy="1517552"/>
          </a:xfrm>
          <a:prstGeom prst="rect">
            <a:avLst/>
          </a:prstGeom>
          <a:noFill/>
          <a:ln>
            <a:noFill/>
          </a:ln>
        </p:spPr>
      </p:pic>
      <p:pic>
        <p:nvPicPr>
          <p:cNvPr id="1242" name="Shape 1242"/>
          <p:cNvPicPr preferRelativeResize="0"/>
          <p:nvPr/>
        </p:nvPicPr>
        <p:blipFill rotWithShape="1">
          <a:blip r:embed="rId5">
            <a:alphaModFix/>
          </a:blip>
          <a:srcRect b="0" l="0" r="0" t="0"/>
          <a:stretch/>
        </p:blipFill>
        <p:spPr>
          <a:xfrm>
            <a:off x="3412907" y="2745300"/>
            <a:ext cx="1363399" cy="1517552"/>
          </a:xfrm>
          <a:prstGeom prst="rect">
            <a:avLst/>
          </a:prstGeom>
          <a:noFill/>
          <a:ln>
            <a:noFill/>
          </a:ln>
        </p:spPr>
      </p:pic>
      <p:pic>
        <p:nvPicPr>
          <p:cNvPr id="1243" name="Shape 1243"/>
          <p:cNvPicPr preferRelativeResize="0"/>
          <p:nvPr/>
        </p:nvPicPr>
        <p:blipFill rotWithShape="1">
          <a:blip r:embed="rId5">
            <a:alphaModFix/>
          </a:blip>
          <a:srcRect b="0" l="0" r="0" t="0"/>
          <a:stretch/>
        </p:blipFill>
        <p:spPr>
          <a:xfrm>
            <a:off x="7014500" y="2655709"/>
            <a:ext cx="1363399" cy="1517552"/>
          </a:xfrm>
          <a:prstGeom prst="rect">
            <a:avLst/>
          </a:prstGeom>
          <a:noFill/>
          <a:ln>
            <a:noFill/>
          </a:ln>
        </p:spPr>
      </p:pic>
      <p:pic>
        <p:nvPicPr>
          <p:cNvPr id="1244" name="Shape 1244"/>
          <p:cNvPicPr preferRelativeResize="0"/>
          <p:nvPr/>
        </p:nvPicPr>
        <p:blipFill rotWithShape="1">
          <a:blip r:embed="rId5">
            <a:alphaModFix/>
          </a:blip>
          <a:srcRect b="0" l="0" r="0" t="0"/>
          <a:stretch/>
        </p:blipFill>
        <p:spPr>
          <a:xfrm>
            <a:off x="5163455" y="2643684"/>
            <a:ext cx="1363399" cy="1517552"/>
          </a:xfrm>
          <a:prstGeom prst="rect">
            <a:avLst/>
          </a:prstGeom>
          <a:noFill/>
          <a:ln>
            <a:noFill/>
          </a:ln>
        </p:spPr>
      </p:pic>
      <p:pic>
        <p:nvPicPr>
          <p:cNvPr id="1245" name="Shape 1245"/>
          <p:cNvPicPr preferRelativeResize="0"/>
          <p:nvPr/>
        </p:nvPicPr>
        <p:blipFill rotWithShape="1">
          <a:blip r:embed="rId5">
            <a:alphaModFix/>
          </a:blip>
          <a:srcRect b="0" l="0" r="0" t="0"/>
          <a:stretch/>
        </p:blipFill>
        <p:spPr>
          <a:xfrm>
            <a:off x="6127923" y="2643684"/>
            <a:ext cx="1363399" cy="151755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9" name="Shape 1249"/>
        <p:cNvGrpSpPr/>
        <p:nvPr/>
      </p:nvGrpSpPr>
      <p:grpSpPr>
        <a:xfrm>
          <a:off x="0" y="0"/>
          <a:ext cx="0" cy="0"/>
          <a:chOff x="0" y="0"/>
          <a:chExt cx="0" cy="0"/>
        </a:xfrm>
      </p:grpSpPr>
      <p:pic>
        <p:nvPicPr>
          <p:cNvPr id="1250" name="Shape 1250"/>
          <p:cNvPicPr preferRelativeResize="0"/>
          <p:nvPr/>
        </p:nvPicPr>
        <p:blipFill rotWithShape="1">
          <a:blip r:embed="rId3">
            <a:alphaModFix/>
          </a:blip>
          <a:srcRect b="0" l="0" r="0" t="0"/>
          <a:stretch/>
        </p:blipFill>
        <p:spPr>
          <a:xfrm>
            <a:off x="-63813" y="0"/>
            <a:ext cx="9207811" cy="6858000"/>
          </a:xfrm>
          <a:prstGeom prst="rect">
            <a:avLst/>
          </a:prstGeom>
          <a:noFill/>
          <a:ln>
            <a:noFill/>
          </a:ln>
        </p:spPr>
      </p:pic>
      <p:sp>
        <p:nvSpPr>
          <p:cNvPr id="1251" name="Shape 1251"/>
          <p:cNvSpPr/>
          <p:nvPr/>
        </p:nvSpPr>
        <p:spPr>
          <a:xfrm>
            <a:off x="1676400" y="5167676"/>
            <a:ext cx="6019799"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lt1"/>
                </a:solidFill>
                <a:latin typeface="Times New Roman"/>
                <a:ea typeface="Times New Roman"/>
                <a:cs typeface="Times New Roman"/>
                <a:sym typeface="Times New Roman"/>
              </a:rPr>
              <a:t>Một câu nói mà người đang buồn nghe sẽ vui lên còn người đang vui nghe xong sẽ bị buồn.</a:t>
            </a:r>
          </a:p>
        </p:txBody>
      </p:sp>
      <p:pic>
        <p:nvPicPr>
          <p:cNvPr descr="images (2).jpg" id="1252" name="Shape 1252"/>
          <p:cNvPicPr preferRelativeResize="0"/>
          <p:nvPr/>
        </p:nvPicPr>
        <p:blipFill rotWithShape="1">
          <a:blip r:embed="rId4">
            <a:alphaModFix/>
          </a:blip>
          <a:srcRect b="0" l="0" r="0" t="0"/>
          <a:stretch/>
        </p:blipFill>
        <p:spPr>
          <a:xfrm>
            <a:off x="4038600" y="381000"/>
            <a:ext cx="4103026" cy="2146518"/>
          </a:xfrm>
          <a:prstGeom prst="ellipse">
            <a:avLst/>
          </a:prstGeom>
          <a:noFill/>
          <a:ln>
            <a:noFill/>
          </a:ln>
        </p:spPr>
      </p:pic>
      <p:sp>
        <p:nvSpPr>
          <p:cNvPr id="1253" name="Shape 1253"/>
          <p:cNvSpPr/>
          <p:nvPr/>
        </p:nvSpPr>
        <p:spPr>
          <a:xfrm>
            <a:off x="1089859" y="3286294"/>
            <a:ext cx="3632725"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CHUYỆN RỒI </a:t>
            </a:r>
          </a:p>
        </p:txBody>
      </p:sp>
      <p:sp>
        <p:nvSpPr>
          <p:cNvPr id="1254" name="Shape 1254"/>
          <p:cNvSpPr/>
          <p:nvPr/>
        </p:nvSpPr>
        <p:spPr>
          <a:xfrm>
            <a:off x="5163455" y="3075057"/>
            <a:ext cx="1694694"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CŨNG</a:t>
            </a:r>
          </a:p>
        </p:txBody>
      </p:sp>
      <p:sp>
        <p:nvSpPr>
          <p:cNvPr id="1255" name="Shape 1255"/>
          <p:cNvSpPr/>
          <p:nvPr/>
        </p:nvSpPr>
        <p:spPr>
          <a:xfrm>
            <a:off x="152400" y="1962338"/>
            <a:ext cx="1268296"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MỌI</a:t>
            </a:r>
          </a:p>
        </p:txBody>
      </p:sp>
      <p:sp>
        <p:nvSpPr>
          <p:cNvPr id="1256" name="Shape 1256"/>
          <p:cNvSpPr/>
          <p:nvPr/>
        </p:nvSpPr>
        <p:spPr>
          <a:xfrm>
            <a:off x="6858150" y="3075057"/>
            <a:ext cx="1324402"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QUA</a:t>
            </a:r>
          </a:p>
        </p:txBody>
      </p:sp>
      <p:sp>
        <p:nvSpPr>
          <p:cNvPr id="1257" name="Shape 1257"/>
          <p:cNvSpPr/>
          <p:nvPr/>
        </p:nvSpPr>
        <p:spPr>
          <a:xfrm>
            <a:off x="7739742" y="5638800"/>
            <a:ext cx="1219199" cy="1143000"/>
          </a:xfrm>
          <a:prstGeom prst="star8">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258" name="Shape 1258"/>
          <p:cNvSpPr/>
          <p:nvPr/>
        </p:nvSpPr>
        <p:spPr>
          <a:xfrm>
            <a:off x="7905950" y="5748635"/>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29</a:t>
            </a:r>
          </a:p>
        </p:txBody>
      </p:sp>
      <p:pic>
        <p:nvPicPr>
          <p:cNvPr id="1259" name="Shape 1259"/>
          <p:cNvPicPr preferRelativeResize="0"/>
          <p:nvPr/>
        </p:nvPicPr>
        <p:blipFill rotWithShape="1">
          <a:blip r:embed="rId5">
            <a:alphaModFix/>
          </a:blip>
          <a:srcRect b="0" l="0" r="0" t="0"/>
          <a:stretch/>
        </p:blipFill>
        <p:spPr>
          <a:xfrm>
            <a:off x="1219200" y="2745705"/>
            <a:ext cx="1363399" cy="1517552"/>
          </a:xfrm>
          <a:prstGeom prst="rect">
            <a:avLst/>
          </a:prstGeom>
          <a:noFill/>
          <a:ln>
            <a:noFill/>
          </a:ln>
        </p:spPr>
      </p:pic>
      <p:pic>
        <p:nvPicPr>
          <p:cNvPr id="1260" name="Shape 1260"/>
          <p:cNvPicPr preferRelativeResize="0"/>
          <p:nvPr/>
        </p:nvPicPr>
        <p:blipFill rotWithShape="1">
          <a:blip r:embed="rId5">
            <a:alphaModFix/>
          </a:blip>
          <a:srcRect b="0" l="0" r="0" t="0"/>
          <a:stretch/>
        </p:blipFill>
        <p:spPr>
          <a:xfrm>
            <a:off x="2297092" y="2745300"/>
            <a:ext cx="1363399" cy="1517552"/>
          </a:xfrm>
          <a:prstGeom prst="rect">
            <a:avLst/>
          </a:prstGeom>
          <a:noFill/>
          <a:ln>
            <a:noFill/>
          </a:ln>
        </p:spPr>
      </p:pic>
      <p:pic>
        <p:nvPicPr>
          <p:cNvPr id="1261" name="Shape 1261"/>
          <p:cNvPicPr preferRelativeResize="0"/>
          <p:nvPr/>
        </p:nvPicPr>
        <p:blipFill rotWithShape="1">
          <a:blip r:embed="rId5">
            <a:alphaModFix/>
          </a:blip>
          <a:srcRect b="0" l="0" r="0" t="0"/>
          <a:stretch/>
        </p:blipFill>
        <p:spPr>
          <a:xfrm>
            <a:off x="3412907" y="2745300"/>
            <a:ext cx="1363399" cy="1517552"/>
          </a:xfrm>
          <a:prstGeom prst="rect">
            <a:avLst/>
          </a:prstGeom>
          <a:noFill/>
          <a:ln>
            <a:noFill/>
          </a:ln>
        </p:spPr>
      </p:pic>
      <p:pic>
        <p:nvPicPr>
          <p:cNvPr id="1262" name="Shape 1262"/>
          <p:cNvPicPr preferRelativeResize="0"/>
          <p:nvPr/>
        </p:nvPicPr>
        <p:blipFill rotWithShape="1">
          <a:blip r:embed="rId5">
            <a:alphaModFix/>
          </a:blip>
          <a:srcRect b="0" l="0" r="0" t="0"/>
          <a:stretch/>
        </p:blipFill>
        <p:spPr>
          <a:xfrm>
            <a:off x="7014500" y="2655709"/>
            <a:ext cx="1363399" cy="151755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6" name="Shape 1266"/>
        <p:cNvGrpSpPr/>
        <p:nvPr/>
      </p:nvGrpSpPr>
      <p:grpSpPr>
        <a:xfrm>
          <a:off x="0" y="0"/>
          <a:ext cx="0" cy="0"/>
          <a:chOff x="0" y="0"/>
          <a:chExt cx="0" cy="0"/>
        </a:xfrm>
      </p:grpSpPr>
      <p:pic>
        <p:nvPicPr>
          <p:cNvPr id="1267" name="Shape 1267"/>
          <p:cNvPicPr preferRelativeResize="0"/>
          <p:nvPr/>
        </p:nvPicPr>
        <p:blipFill rotWithShape="1">
          <a:blip r:embed="rId3">
            <a:alphaModFix/>
          </a:blip>
          <a:srcRect b="0" l="0" r="0" t="0"/>
          <a:stretch/>
        </p:blipFill>
        <p:spPr>
          <a:xfrm>
            <a:off x="-63813" y="0"/>
            <a:ext cx="9207811" cy="6858000"/>
          </a:xfrm>
          <a:prstGeom prst="rect">
            <a:avLst/>
          </a:prstGeom>
          <a:noFill/>
          <a:ln>
            <a:noFill/>
          </a:ln>
        </p:spPr>
      </p:pic>
      <p:sp>
        <p:nvSpPr>
          <p:cNvPr id="1268" name="Shape 1268"/>
          <p:cNvSpPr/>
          <p:nvPr/>
        </p:nvSpPr>
        <p:spPr>
          <a:xfrm>
            <a:off x="1676400" y="5167676"/>
            <a:ext cx="6019799" cy="138499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lt1"/>
                </a:solidFill>
                <a:latin typeface="Times New Roman"/>
                <a:ea typeface="Times New Roman"/>
                <a:cs typeface="Times New Roman"/>
                <a:sym typeface="Times New Roman"/>
              </a:rPr>
              <a:t>Một câu nói mà người đang buồn nghe sẽ vui lên còn người đang vui nghe xong sẽ bị buồn.</a:t>
            </a:r>
          </a:p>
        </p:txBody>
      </p:sp>
      <p:pic>
        <p:nvPicPr>
          <p:cNvPr descr="images (2).jpg" id="1269" name="Shape 1269"/>
          <p:cNvPicPr preferRelativeResize="0"/>
          <p:nvPr/>
        </p:nvPicPr>
        <p:blipFill rotWithShape="1">
          <a:blip r:embed="rId4">
            <a:alphaModFix/>
          </a:blip>
          <a:srcRect b="0" l="0" r="0" t="0"/>
          <a:stretch/>
        </p:blipFill>
        <p:spPr>
          <a:xfrm>
            <a:off x="4038600" y="381000"/>
            <a:ext cx="4103026" cy="2146518"/>
          </a:xfrm>
          <a:prstGeom prst="ellipse">
            <a:avLst/>
          </a:prstGeom>
          <a:noFill/>
          <a:ln>
            <a:noFill/>
          </a:ln>
        </p:spPr>
      </p:pic>
      <p:sp>
        <p:nvSpPr>
          <p:cNvPr id="1270" name="Shape 1270"/>
          <p:cNvSpPr/>
          <p:nvPr/>
        </p:nvSpPr>
        <p:spPr>
          <a:xfrm>
            <a:off x="1089859" y="3286294"/>
            <a:ext cx="3632725"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CHUYỆN RỒI </a:t>
            </a:r>
          </a:p>
        </p:txBody>
      </p:sp>
      <p:sp>
        <p:nvSpPr>
          <p:cNvPr id="1271" name="Shape 1271"/>
          <p:cNvSpPr/>
          <p:nvPr/>
        </p:nvSpPr>
        <p:spPr>
          <a:xfrm>
            <a:off x="5163455" y="3075057"/>
            <a:ext cx="1694694"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CŨNG</a:t>
            </a:r>
          </a:p>
        </p:txBody>
      </p:sp>
      <p:sp>
        <p:nvSpPr>
          <p:cNvPr id="1272" name="Shape 1272"/>
          <p:cNvSpPr/>
          <p:nvPr/>
        </p:nvSpPr>
        <p:spPr>
          <a:xfrm>
            <a:off x="152400" y="1962338"/>
            <a:ext cx="1268296"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MỌI</a:t>
            </a:r>
          </a:p>
        </p:txBody>
      </p:sp>
      <p:sp>
        <p:nvSpPr>
          <p:cNvPr id="1273" name="Shape 1273"/>
          <p:cNvSpPr/>
          <p:nvPr/>
        </p:nvSpPr>
        <p:spPr>
          <a:xfrm>
            <a:off x="6858150" y="3075057"/>
            <a:ext cx="1324402"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rgbClr val="88ABD4"/>
                </a:solidFill>
                <a:latin typeface="Times New Roman"/>
                <a:ea typeface="Times New Roman"/>
                <a:cs typeface="Times New Roman"/>
                <a:sym typeface="Times New Roman"/>
              </a:rPr>
              <a:t>QUA</a:t>
            </a:r>
          </a:p>
        </p:txBody>
      </p:sp>
      <p:sp>
        <p:nvSpPr>
          <p:cNvPr id="1274" name="Shape 1274"/>
          <p:cNvSpPr/>
          <p:nvPr/>
        </p:nvSpPr>
        <p:spPr>
          <a:xfrm>
            <a:off x="7739742" y="5638800"/>
            <a:ext cx="1219199" cy="1143000"/>
          </a:xfrm>
          <a:prstGeom prst="star8">
            <a:avLst>
              <a:gd fmla="val 37500" name="adj"/>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275" name="Shape 1275"/>
          <p:cNvSpPr/>
          <p:nvPr/>
        </p:nvSpPr>
        <p:spPr>
          <a:xfrm>
            <a:off x="7905950" y="5748635"/>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29</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9" name="Shape 1279"/>
        <p:cNvGrpSpPr/>
        <p:nvPr/>
      </p:nvGrpSpPr>
      <p:grpSpPr>
        <a:xfrm>
          <a:off x="0" y="0"/>
          <a:ext cx="0" cy="0"/>
          <a:chOff x="0" y="0"/>
          <a:chExt cx="0" cy="0"/>
        </a:xfrm>
      </p:grpSpPr>
      <p:pic>
        <p:nvPicPr>
          <p:cNvPr id="1280" name="Shape 1280"/>
          <p:cNvPicPr preferRelativeResize="0"/>
          <p:nvPr/>
        </p:nvPicPr>
        <p:blipFill rotWithShape="1">
          <a:blip r:embed="rId3">
            <a:alphaModFix/>
          </a:blip>
          <a:srcRect b="0" l="0" r="0" t="0"/>
          <a:stretch/>
        </p:blipFill>
        <p:spPr>
          <a:xfrm>
            <a:off x="0" y="61857"/>
            <a:ext cx="9144000" cy="6792340"/>
          </a:xfrm>
          <a:prstGeom prst="rect">
            <a:avLst/>
          </a:prstGeom>
          <a:noFill/>
          <a:ln>
            <a:noFill/>
          </a:ln>
        </p:spPr>
      </p:pic>
      <p:sp>
        <p:nvSpPr>
          <p:cNvPr id="1281" name="Shape 1281"/>
          <p:cNvSpPr/>
          <p:nvPr/>
        </p:nvSpPr>
        <p:spPr>
          <a:xfrm>
            <a:off x="1948541" y="5067603"/>
            <a:ext cx="593634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dk1"/>
                </a:solidFill>
                <a:latin typeface="Times New Roman"/>
                <a:ea typeface="Times New Roman"/>
                <a:cs typeface="Times New Roman"/>
                <a:sym typeface="Times New Roman"/>
              </a:rPr>
              <a:t>HÃY TƯỞNG TƯỢNG BẠN ĐANG NGỒI TRÊN MỘT CÁI THUYỀN.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ĐỘT NHIÊN, CÁI THUYỀN BỊ THỦNG VÀ BẮT ĐẦU CHÌM MÀ DƯỚI SÔNG LẠI ĐẦY CÁ SẤU. LÀM THẾ NÀO ĐỂ BẠN SỐNG SÓT BÂY GIỜ? </a:t>
            </a:r>
          </a:p>
        </p:txBody>
      </p:sp>
      <p:pic>
        <p:nvPicPr>
          <p:cNvPr descr="tau_titanic_1.jpg" id="1282" name="Shape 1282"/>
          <p:cNvPicPr preferRelativeResize="0"/>
          <p:nvPr/>
        </p:nvPicPr>
        <p:blipFill rotWithShape="1">
          <a:blip r:embed="rId4">
            <a:alphaModFix/>
          </a:blip>
          <a:srcRect b="0" l="0" r="0" t="0"/>
          <a:stretch/>
        </p:blipFill>
        <p:spPr>
          <a:xfrm>
            <a:off x="3443514" y="2671931"/>
            <a:ext cx="3592499" cy="2367458"/>
          </a:xfrm>
          <a:prstGeom prst="ellipse">
            <a:avLst/>
          </a:prstGeom>
          <a:noFill/>
          <a:ln>
            <a:noFill/>
          </a:ln>
        </p:spPr>
      </p:pic>
      <p:graphicFrame>
        <p:nvGraphicFramePr>
          <p:cNvPr id="1283" name="Shape 1283"/>
          <p:cNvGraphicFramePr/>
          <p:nvPr/>
        </p:nvGraphicFramePr>
        <p:xfrm>
          <a:off x="4876800" y="762000"/>
          <a:ext cx="3000000" cy="3000000"/>
        </p:xfrm>
        <a:graphic>
          <a:graphicData uri="http://schemas.openxmlformats.org/drawingml/2006/table">
            <a:tbl>
              <a:tblPr bandRow="1" firstRow="1">
                <a:noFill/>
                <a:tableStyleId>{4A843381-55BB-4712-BB0C-B8A37DB1063F}</a:tableStyleId>
              </a:tblPr>
              <a:tblGrid>
                <a:gridCol w="1066800"/>
                <a:gridCol w="1066800"/>
                <a:gridCol w="1066800"/>
                <a:gridCol w="1066800"/>
              </a:tblGrid>
              <a:tr h="790650">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Ừ</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graphicFrame>
        <p:nvGraphicFramePr>
          <p:cNvPr id="1284" name="Shape 1284"/>
          <p:cNvGraphicFramePr/>
          <p:nvPr/>
        </p:nvGraphicFramePr>
        <p:xfrm>
          <a:off x="52384" y="1828800"/>
          <a:ext cx="3000000" cy="3000000"/>
        </p:xfrm>
        <a:graphic>
          <a:graphicData uri="http://schemas.openxmlformats.org/drawingml/2006/table">
            <a:tbl>
              <a:tblPr bandRow="1" firstRow="1">
                <a:noFill/>
                <a:tableStyleId>{4A843381-55BB-4712-BB0C-B8A37DB1063F}</a:tableStyleId>
              </a:tblPr>
              <a:tblGrid>
                <a:gridCol w="903925"/>
                <a:gridCol w="903925"/>
                <a:gridCol w="903925"/>
                <a:gridCol w="903925"/>
                <a:gridCol w="903925"/>
                <a:gridCol w="903925"/>
                <a:gridCol w="903925"/>
                <a:gridCol w="903925"/>
                <a:gridCol w="903925"/>
                <a:gridCol w="903925"/>
              </a:tblGrid>
              <a:tr h="946675">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Ở</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285" name="Shape 1285"/>
          <p:cNvSpPr/>
          <p:nvPr/>
        </p:nvSpPr>
        <p:spPr>
          <a:xfrm>
            <a:off x="152400" y="5543060"/>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7030A0"/>
                </a:solidFill>
                <a:latin typeface="Times New Roman"/>
                <a:ea typeface="Times New Roman"/>
                <a:cs typeface="Times New Roman"/>
                <a:sym typeface="Times New Roman"/>
              </a:rPr>
              <a:t>CÂU 30 </a:t>
            </a:r>
          </a:p>
        </p:txBody>
      </p:sp>
      <p:pic>
        <p:nvPicPr>
          <p:cNvPr id="1286" name="Shape 1286"/>
          <p:cNvPicPr preferRelativeResize="0"/>
          <p:nvPr/>
        </p:nvPicPr>
        <p:blipFill rotWithShape="1">
          <a:blip r:embed="rId5">
            <a:alphaModFix/>
          </a:blip>
          <a:srcRect b="0" l="0" r="0" t="0"/>
          <a:stretch/>
        </p:blipFill>
        <p:spPr>
          <a:xfrm>
            <a:off x="5105400" y="762000"/>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87" name="Shape 1287"/>
          <p:cNvPicPr preferRelativeResize="0"/>
          <p:nvPr/>
        </p:nvPicPr>
        <p:blipFill rotWithShape="1">
          <a:blip r:embed="rId5">
            <a:alphaModFix/>
          </a:blip>
          <a:srcRect b="0" l="0" r="0" t="0"/>
          <a:stretch/>
        </p:blipFill>
        <p:spPr>
          <a:xfrm>
            <a:off x="4760685"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88" name="Shape 1288"/>
          <p:cNvPicPr preferRelativeResize="0"/>
          <p:nvPr/>
        </p:nvPicPr>
        <p:blipFill rotWithShape="1">
          <a:blip r:embed="rId5">
            <a:alphaModFix/>
          </a:blip>
          <a:srcRect b="0" l="0" r="0" t="0"/>
          <a:stretch/>
        </p:blipFill>
        <p:spPr>
          <a:xfrm>
            <a:off x="5697044"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89" name="Shape 1289"/>
          <p:cNvPicPr preferRelativeResize="0"/>
          <p:nvPr/>
        </p:nvPicPr>
        <p:blipFill rotWithShape="1">
          <a:blip r:embed="rId5">
            <a:alphaModFix/>
          </a:blip>
          <a:srcRect b="0" l="0" r="0" t="0"/>
          <a:stretch/>
        </p:blipFill>
        <p:spPr>
          <a:xfrm>
            <a:off x="6572464"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0" name="Shape 1290"/>
          <p:cNvPicPr preferRelativeResize="0"/>
          <p:nvPr/>
        </p:nvPicPr>
        <p:blipFill rotWithShape="1">
          <a:blip r:embed="rId5">
            <a:alphaModFix/>
          </a:blip>
          <a:srcRect b="0" l="0" r="0" t="0"/>
          <a:stretch/>
        </p:blipFill>
        <p:spPr>
          <a:xfrm>
            <a:off x="7434942"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1" name="Shape 1291"/>
          <p:cNvPicPr preferRelativeResize="0"/>
          <p:nvPr/>
        </p:nvPicPr>
        <p:blipFill rotWithShape="1">
          <a:blip r:embed="rId5">
            <a:alphaModFix/>
          </a:blip>
          <a:srcRect b="0" l="0" r="0" t="0"/>
          <a:stretch/>
        </p:blipFill>
        <p:spPr>
          <a:xfrm>
            <a:off x="8363856"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2" name="Shape 1292"/>
          <p:cNvPicPr preferRelativeResize="0"/>
          <p:nvPr/>
        </p:nvPicPr>
        <p:blipFill rotWithShape="1">
          <a:blip r:embed="rId5">
            <a:alphaModFix/>
          </a:blip>
          <a:srcRect b="0" l="0" r="0" t="0"/>
          <a:stretch/>
        </p:blipFill>
        <p:spPr>
          <a:xfrm>
            <a:off x="6162062" y="762000"/>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3" name="Shape 1293"/>
          <p:cNvPicPr preferRelativeResize="0"/>
          <p:nvPr/>
        </p:nvPicPr>
        <p:blipFill rotWithShape="1">
          <a:blip r:embed="rId5">
            <a:alphaModFix/>
          </a:blip>
          <a:srcRect b="0" l="0" r="0" t="0"/>
          <a:stretch/>
        </p:blipFill>
        <p:spPr>
          <a:xfrm>
            <a:off x="7253138" y="764356"/>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4" name="Shape 1294"/>
          <p:cNvPicPr preferRelativeResize="0"/>
          <p:nvPr/>
        </p:nvPicPr>
        <p:blipFill rotWithShape="1">
          <a:blip r:embed="rId5">
            <a:alphaModFix/>
          </a:blip>
          <a:srcRect b="0" l="0" r="0" t="0"/>
          <a:stretch/>
        </p:blipFill>
        <p:spPr>
          <a:xfrm>
            <a:off x="8305800" y="742681"/>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5" name="Shape 1295"/>
          <p:cNvPicPr preferRelativeResize="0"/>
          <p:nvPr/>
        </p:nvPicPr>
        <p:blipFill rotWithShape="1">
          <a:blip r:embed="rId5">
            <a:alphaModFix/>
          </a:blip>
          <a:srcRect b="0" l="0" r="0" t="0"/>
          <a:stretch/>
        </p:blipFill>
        <p:spPr>
          <a:xfrm>
            <a:off x="2877269" y="1783094"/>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6" name="Shape 1296"/>
          <p:cNvPicPr preferRelativeResize="0"/>
          <p:nvPr/>
        </p:nvPicPr>
        <p:blipFill rotWithShape="1">
          <a:blip r:embed="rId5">
            <a:alphaModFix/>
          </a:blip>
          <a:srcRect b="0" l="0" r="0" t="0"/>
          <a:stretch/>
        </p:blipFill>
        <p:spPr>
          <a:xfrm>
            <a:off x="1996085" y="1783094"/>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7" name="Shape 1297"/>
          <p:cNvPicPr preferRelativeResize="0"/>
          <p:nvPr/>
        </p:nvPicPr>
        <p:blipFill rotWithShape="1">
          <a:blip r:embed="rId5">
            <a:alphaModFix/>
          </a:blip>
          <a:srcRect b="0" l="0" r="0" t="0"/>
          <a:stretch/>
        </p:blipFill>
        <p:spPr>
          <a:xfrm>
            <a:off x="1156486" y="1770935"/>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8" name="Shape 1298"/>
          <p:cNvPicPr preferRelativeResize="0"/>
          <p:nvPr/>
        </p:nvPicPr>
        <p:blipFill rotWithShape="1">
          <a:blip r:embed="rId5">
            <a:alphaModFix/>
          </a:blip>
          <a:srcRect b="0" l="0" r="0" t="0"/>
          <a:stretch/>
        </p:blipFill>
        <p:spPr>
          <a:xfrm>
            <a:off x="344339"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299" name="Shape 1299"/>
          <p:cNvPicPr preferRelativeResize="0"/>
          <p:nvPr/>
        </p:nvPicPr>
        <p:blipFill rotWithShape="1">
          <a:blip r:embed="rId5">
            <a:alphaModFix/>
          </a:blip>
          <a:srcRect b="0" l="0" r="0" t="0"/>
          <a:stretch/>
        </p:blipFill>
        <p:spPr>
          <a:xfrm>
            <a:off x="3810000" y="1783094"/>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b="0" l="0" r="0" t="0"/>
          <a:stretch/>
        </p:blipFill>
        <p:spPr>
          <a:xfrm>
            <a:off x="0" y="42332"/>
            <a:ext cx="9144000" cy="6815666"/>
          </a:xfrm>
          <a:prstGeom prst="rect">
            <a:avLst/>
          </a:prstGeom>
          <a:noFill/>
          <a:ln>
            <a:noFill/>
          </a:ln>
        </p:spPr>
      </p:pic>
      <p:sp>
        <p:nvSpPr>
          <p:cNvPr id="191" name="Shape 191"/>
          <p:cNvSpPr/>
          <p:nvPr/>
        </p:nvSpPr>
        <p:spPr>
          <a:xfrm>
            <a:off x="1872344" y="5479139"/>
            <a:ext cx="5943598" cy="707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4000" u="none" cap="none" strike="noStrike">
                <a:solidFill>
                  <a:schemeClr val="dk1"/>
                </a:solidFill>
                <a:latin typeface="Times New Roman"/>
                <a:ea typeface="Times New Roman"/>
                <a:cs typeface="Times New Roman"/>
                <a:sym typeface="Times New Roman"/>
              </a:rPr>
              <a:t>Thứ gì càng rửa càng dơ?</a:t>
            </a:r>
          </a:p>
        </p:txBody>
      </p:sp>
      <p:graphicFrame>
        <p:nvGraphicFramePr>
          <p:cNvPr id="192" name="Shape 192"/>
          <p:cNvGraphicFramePr/>
          <p:nvPr/>
        </p:nvGraphicFramePr>
        <p:xfrm>
          <a:off x="2362200" y="3733800"/>
          <a:ext cx="3000000" cy="3000000"/>
        </p:xfrm>
        <a:graphic>
          <a:graphicData uri="http://schemas.openxmlformats.org/drawingml/2006/table">
            <a:tbl>
              <a:tblPr bandRow="1" firstRow="1">
                <a:noFill/>
                <a:tableStyleId>{4A843381-55BB-4712-BB0C-B8A37DB1063F}</a:tableStyleId>
              </a:tblPr>
              <a:tblGrid>
                <a:gridCol w="1104900"/>
                <a:gridCol w="1104900"/>
                <a:gridCol w="1104900"/>
                <a:gridCol w="1104900"/>
              </a:tblGrid>
              <a:tr h="736600">
                <a:tc>
                  <a:txBody>
                    <a:bodyPr>
                      <a:noAutofit/>
                    </a:bodyPr>
                    <a:lstStyle/>
                    <a:p>
                      <a:pPr indent="0" lvl="0" marL="0" marR="0" rtl="0" algn="ctr">
                        <a:spcBef>
                          <a:spcPts val="0"/>
                        </a:spcBef>
                        <a:buSzPct val="25000"/>
                        <a:buNone/>
                      </a:pPr>
                      <a:r>
                        <a:rPr lang="en-US" sz="4400" u="none" cap="none" strike="noStrike">
                          <a:solidFill>
                            <a:schemeClr val="dk1"/>
                          </a:solidFill>
                        </a:rPr>
                        <a:t>N</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Ư</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Ớ</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SzPct val="25000"/>
                        <a:buNone/>
                      </a:pPr>
                      <a:r>
                        <a:rPr lang="en-US" sz="4400" u="none" cap="none" strike="noStrike">
                          <a:solidFill>
                            <a:schemeClr val="dk1"/>
                          </a:solidFill>
                        </a:rPr>
                        <a:t>C</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id="193" name="Shape 193"/>
          <p:cNvPicPr preferRelativeResize="0"/>
          <p:nvPr/>
        </p:nvPicPr>
        <p:blipFill rotWithShape="1">
          <a:blip r:embed="rId4">
            <a:alphaModFix/>
          </a:blip>
          <a:srcRect b="0" l="0" r="0" t="0"/>
          <a:stretch/>
        </p:blipFill>
        <p:spPr>
          <a:xfrm>
            <a:off x="2971800" y="838200"/>
            <a:ext cx="3416390" cy="2565398"/>
          </a:xfrm>
          <a:prstGeom prst="ellipse">
            <a:avLst/>
          </a:prstGeom>
          <a:noFill/>
          <a:ln>
            <a:noFill/>
          </a:ln>
        </p:spPr>
      </p:pic>
      <p:sp>
        <p:nvSpPr>
          <p:cNvPr id="194" name="Shape 194"/>
          <p:cNvSpPr/>
          <p:nvPr/>
        </p:nvSpPr>
        <p:spPr>
          <a:xfrm>
            <a:off x="232223" y="5566230"/>
            <a:ext cx="1752600"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chemeClr val="dk1"/>
                </a:solidFill>
                <a:latin typeface="Times New Roman"/>
                <a:ea typeface="Times New Roman"/>
                <a:cs typeface="Times New Roman"/>
                <a:sym typeface="Times New Roman"/>
              </a:rPr>
              <a:t>CÂU 3: </a:t>
            </a:r>
          </a:p>
        </p:txBody>
      </p:sp>
      <p:pic>
        <p:nvPicPr>
          <p:cNvPr descr="3.png" id="195" name="Shape 195"/>
          <p:cNvPicPr preferRelativeResize="0"/>
          <p:nvPr/>
        </p:nvPicPr>
        <p:blipFill rotWithShape="1">
          <a:blip r:embed="rId5">
            <a:alphaModFix/>
          </a:blip>
          <a:srcRect b="0" l="0" r="0" t="0"/>
          <a:stretch/>
        </p:blipFill>
        <p:spPr>
          <a:xfrm>
            <a:off x="2590800" y="3505200"/>
            <a:ext cx="859528" cy="956712"/>
          </a:xfrm>
          <a:prstGeom prst="rect">
            <a:avLst/>
          </a:prstGeom>
          <a:noFill/>
          <a:ln>
            <a:noFill/>
          </a:ln>
        </p:spPr>
      </p:pic>
      <p:pic>
        <p:nvPicPr>
          <p:cNvPr descr="3.png" id="196" name="Shape 196"/>
          <p:cNvPicPr preferRelativeResize="0"/>
          <p:nvPr/>
        </p:nvPicPr>
        <p:blipFill rotWithShape="1">
          <a:blip r:embed="rId5">
            <a:alphaModFix/>
          </a:blip>
          <a:srcRect b="0" l="0" r="0" t="0"/>
          <a:stretch/>
        </p:blipFill>
        <p:spPr>
          <a:xfrm>
            <a:off x="5943600" y="3505200"/>
            <a:ext cx="859528" cy="9567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3" name="Shape 1303"/>
        <p:cNvGrpSpPr/>
        <p:nvPr/>
      </p:nvGrpSpPr>
      <p:grpSpPr>
        <a:xfrm>
          <a:off x="0" y="0"/>
          <a:ext cx="0" cy="0"/>
          <a:chOff x="0" y="0"/>
          <a:chExt cx="0" cy="0"/>
        </a:xfrm>
      </p:grpSpPr>
      <p:pic>
        <p:nvPicPr>
          <p:cNvPr id="1304" name="Shape 1304"/>
          <p:cNvPicPr preferRelativeResize="0"/>
          <p:nvPr/>
        </p:nvPicPr>
        <p:blipFill rotWithShape="1">
          <a:blip r:embed="rId3">
            <a:alphaModFix/>
          </a:blip>
          <a:srcRect b="0" l="0" r="0" t="0"/>
          <a:stretch/>
        </p:blipFill>
        <p:spPr>
          <a:xfrm>
            <a:off x="0" y="61857"/>
            <a:ext cx="9144000" cy="6792340"/>
          </a:xfrm>
          <a:prstGeom prst="rect">
            <a:avLst/>
          </a:prstGeom>
          <a:noFill/>
          <a:ln>
            <a:noFill/>
          </a:ln>
        </p:spPr>
      </p:pic>
      <p:sp>
        <p:nvSpPr>
          <p:cNvPr id="1305" name="Shape 1305"/>
          <p:cNvSpPr/>
          <p:nvPr/>
        </p:nvSpPr>
        <p:spPr>
          <a:xfrm>
            <a:off x="1948541" y="5067603"/>
            <a:ext cx="593634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dk1"/>
                </a:solidFill>
                <a:latin typeface="Times New Roman"/>
                <a:ea typeface="Times New Roman"/>
                <a:cs typeface="Times New Roman"/>
                <a:sym typeface="Times New Roman"/>
              </a:rPr>
              <a:t>HÃY TƯỞNG TƯỢNG BẠN ĐANG NGỒI TRÊN MỘT CÁI THUYỀN.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ĐỘT NHIÊN, CÁI THUYỀN BỊ THỦNG VÀ BẮT ĐẦU CHÌM MÀ DƯỚI SÔNG LẠI ĐẦY CÁ SẤU. LÀM THẾ NÀO ĐỂ BẠN SỐNG SÓT BÂY GIỜ? </a:t>
            </a:r>
          </a:p>
        </p:txBody>
      </p:sp>
      <p:pic>
        <p:nvPicPr>
          <p:cNvPr descr="tau_titanic_1.jpg" id="1306" name="Shape 1306"/>
          <p:cNvPicPr preferRelativeResize="0"/>
          <p:nvPr/>
        </p:nvPicPr>
        <p:blipFill rotWithShape="1">
          <a:blip r:embed="rId4">
            <a:alphaModFix/>
          </a:blip>
          <a:srcRect b="0" l="0" r="0" t="0"/>
          <a:stretch/>
        </p:blipFill>
        <p:spPr>
          <a:xfrm>
            <a:off x="3443514" y="2671931"/>
            <a:ext cx="3592499" cy="2367458"/>
          </a:xfrm>
          <a:prstGeom prst="ellipse">
            <a:avLst/>
          </a:prstGeom>
          <a:noFill/>
          <a:ln>
            <a:noFill/>
          </a:ln>
        </p:spPr>
      </p:pic>
      <p:graphicFrame>
        <p:nvGraphicFramePr>
          <p:cNvPr id="1307" name="Shape 1307"/>
          <p:cNvGraphicFramePr/>
          <p:nvPr/>
        </p:nvGraphicFramePr>
        <p:xfrm>
          <a:off x="4876800" y="762000"/>
          <a:ext cx="3000000" cy="3000000"/>
        </p:xfrm>
        <a:graphic>
          <a:graphicData uri="http://schemas.openxmlformats.org/drawingml/2006/table">
            <a:tbl>
              <a:tblPr bandRow="1" firstRow="1">
                <a:noFill/>
                <a:tableStyleId>{4A843381-55BB-4712-BB0C-B8A37DB1063F}</a:tableStyleId>
              </a:tblPr>
              <a:tblGrid>
                <a:gridCol w="1066800"/>
                <a:gridCol w="1066800"/>
                <a:gridCol w="1066800"/>
                <a:gridCol w="1066800"/>
              </a:tblGrid>
              <a:tr h="790650">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Ừ</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graphicFrame>
        <p:nvGraphicFramePr>
          <p:cNvPr id="1308" name="Shape 1308"/>
          <p:cNvGraphicFramePr/>
          <p:nvPr/>
        </p:nvGraphicFramePr>
        <p:xfrm>
          <a:off x="52384" y="1828800"/>
          <a:ext cx="3000000" cy="3000000"/>
        </p:xfrm>
        <a:graphic>
          <a:graphicData uri="http://schemas.openxmlformats.org/drawingml/2006/table">
            <a:tbl>
              <a:tblPr bandRow="1" firstRow="1">
                <a:noFill/>
                <a:tableStyleId>{4A843381-55BB-4712-BB0C-B8A37DB1063F}</a:tableStyleId>
              </a:tblPr>
              <a:tblGrid>
                <a:gridCol w="903925"/>
                <a:gridCol w="903925"/>
                <a:gridCol w="903925"/>
                <a:gridCol w="903925"/>
                <a:gridCol w="903925"/>
                <a:gridCol w="903925"/>
                <a:gridCol w="903925"/>
                <a:gridCol w="903925"/>
                <a:gridCol w="903925"/>
                <a:gridCol w="903925"/>
              </a:tblGrid>
              <a:tr h="946675">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Ở</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09" name="Shape 1309"/>
          <p:cNvSpPr/>
          <p:nvPr/>
        </p:nvSpPr>
        <p:spPr>
          <a:xfrm>
            <a:off x="152400" y="5543060"/>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7030A0"/>
                </a:solidFill>
                <a:latin typeface="Times New Roman"/>
                <a:ea typeface="Times New Roman"/>
                <a:cs typeface="Times New Roman"/>
                <a:sym typeface="Times New Roman"/>
              </a:rPr>
              <a:t>CÂU 30 </a:t>
            </a:r>
          </a:p>
        </p:txBody>
      </p:sp>
      <p:pic>
        <p:nvPicPr>
          <p:cNvPr id="1310" name="Shape 1310"/>
          <p:cNvPicPr preferRelativeResize="0"/>
          <p:nvPr/>
        </p:nvPicPr>
        <p:blipFill rotWithShape="1">
          <a:blip r:embed="rId5">
            <a:alphaModFix/>
          </a:blip>
          <a:srcRect b="0" l="0" r="0" t="0"/>
          <a:stretch/>
        </p:blipFill>
        <p:spPr>
          <a:xfrm>
            <a:off x="5697044"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1" name="Shape 1311"/>
          <p:cNvPicPr preferRelativeResize="0"/>
          <p:nvPr/>
        </p:nvPicPr>
        <p:blipFill rotWithShape="1">
          <a:blip r:embed="rId5">
            <a:alphaModFix/>
          </a:blip>
          <a:srcRect b="0" l="0" r="0" t="0"/>
          <a:stretch/>
        </p:blipFill>
        <p:spPr>
          <a:xfrm>
            <a:off x="6572464"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2" name="Shape 1312"/>
          <p:cNvPicPr preferRelativeResize="0"/>
          <p:nvPr/>
        </p:nvPicPr>
        <p:blipFill rotWithShape="1">
          <a:blip r:embed="rId5">
            <a:alphaModFix/>
          </a:blip>
          <a:srcRect b="0" l="0" r="0" t="0"/>
          <a:stretch/>
        </p:blipFill>
        <p:spPr>
          <a:xfrm>
            <a:off x="7434942"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3" name="Shape 1313"/>
          <p:cNvPicPr preferRelativeResize="0"/>
          <p:nvPr/>
        </p:nvPicPr>
        <p:blipFill rotWithShape="1">
          <a:blip r:embed="rId5">
            <a:alphaModFix/>
          </a:blip>
          <a:srcRect b="0" l="0" r="0" t="0"/>
          <a:stretch/>
        </p:blipFill>
        <p:spPr>
          <a:xfrm>
            <a:off x="8363856" y="1780547"/>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4" name="Shape 1314"/>
          <p:cNvPicPr preferRelativeResize="0"/>
          <p:nvPr/>
        </p:nvPicPr>
        <p:blipFill rotWithShape="1">
          <a:blip r:embed="rId5">
            <a:alphaModFix/>
          </a:blip>
          <a:srcRect b="0" l="0" r="0" t="0"/>
          <a:stretch/>
        </p:blipFill>
        <p:spPr>
          <a:xfrm>
            <a:off x="6162062" y="762000"/>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5" name="Shape 1315"/>
          <p:cNvPicPr preferRelativeResize="0"/>
          <p:nvPr/>
        </p:nvPicPr>
        <p:blipFill rotWithShape="1">
          <a:blip r:embed="rId5">
            <a:alphaModFix/>
          </a:blip>
          <a:srcRect b="0" l="0" r="0" t="0"/>
          <a:stretch/>
        </p:blipFill>
        <p:spPr>
          <a:xfrm>
            <a:off x="8305800" y="742681"/>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6" name="Shape 1316"/>
          <p:cNvPicPr preferRelativeResize="0"/>
          <p:nvPr/>
        </p:nvPicPr>
        <p:blipFill rotWithShape="1">
          <a:blip r:embed="rId5">
            <a:alphaModFix/>
          </a:blip>
          <a:srcRect b="0" l="0" r="0" t="0"/>
          <a:stretch/>
        </p:blipFill>
        <p:spPr>
          <a:xfrm>
            <a:off x="2877269" y="1783094"/>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7" name="Shape 1317"/>
          <p:cNvPicPr preferRelativeResize="0"/>
          <p:nvPr/>
        </p:nvPicPr>
        <p:blipFill rotWithShape="1">
          <a:blip r:embed="rId5">
            <a:alphaModFix/>
          </a:blip>
          <a:srcRect b="0" l="0" r="0" t="0"/>
          <a:stretch/>
        </p:blipFill>
        <p:spPr>
          <a:xfrm>
            <a:off x="1996085" y="1783094"/>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18" name="Shape 1318"/>
          <p:cNvPicPr preferRelativeResize="0"/>
          <p:nvPr/>
        </p:nvPicPr>
        <p:blipFill rotWithShape="1">
          <a:blip r:embed="rId5">
            <a:alphaModFix/>
          </a:blip>
          <a:srcRect b="0" l="0" r="0" t="0"/>
          <a:stretch/>
        </p:blipFill>
        <p:spPr>
          <a:xfrm>
            <a:off x="1156486" y="1770935"/>
            <a:ext cx="631746" cy="70158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2" name="Shape 1322"/>
        <p:cNvGrpSpPr/>
        <p:nvPr/>
      </p:nvGrpSpPr>
      <p:grpSpPr>
        <a:xfrm>
          <a:off x="0" y="0"/>
          <a:ext cx="0" cy="0"/>
          <a:chOff x="0" y="0"/>
          <a:chExt cx="0" cy="0"/>
        </a:xfrm>
      </p:grpSpPr>
      <p:pic>
        <p:nvPicPr>
          <p:cNvPr id="1323" name="Shape 1323"/>
          <p:cNvPicPr preferRelativeResize="0"/>
          <p:nvPr/>
        </p:nvPicPr>
        <p:blipFill rotWithShape="1">
          <a:blip r:embed="rId3">
            <a:alphaModFix/>
          </a:blip>
          <a:srcRect b="0" l="0" r="0" t="0"/>
          <a:stretch/>
        </p:blipFill>
        <p:spPr>
          <a:xfrm>
            <a:off x="0" y="61857"/>
            <a:ext cx="9144000" cy="6792340"/>
          </a:xfrm>
          <a:prstGeom prst="rect">
            <a:avLst/>
          </a:prstGeom>
          <a:noFill/>
          <a:ln>
            <a:noFill/>
          </a:ln>
        </p:spPr>
      </p:pic>
      <p:sp>
        <p:nvSpPr>
          <p:cNvPr id="1324" name="Shape 1324"/>
          <p:cNvSpPr/>
          <p:nvPr/>
        </p:nvSpPr>
        <p:spPr>
          <a:xfrm>
            <a:off x="1948541" y="5067603"/>
            <a:ext cx="5936342" cy="1631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000" u="none" cap="none" strike="noStrike">
                <a:solidFill>
                  <a:schemeClr val="dk1"/>
                </a:solidFill>
                <a:latin typeface="Times New Roman"/>
                <a:ea typeface="Times New Roman"/>
                <a:cs typeface="Times New Roman"/>
                <a:sym typeface="Times New Roman"/>
              </a:rPr>
              <a:t>HÃY TƯỞNG TƯỢNG BẠN ĐANG NGỒI TRÊN MỘT CÁI THUYỀN. </a:t>
            </a:r>
            <a:br>
              <a:rPr b="1" i="0" lang="en-US" sz="2000" u="none" cap="none" strike="noStrike">
                <a:solidFill>
                  <a:schemeClr val="dk1"/>
                </a:solidFill>
                <a:latin typeface="Times New Roman"/>
                <a:ea typeface="Times New Roman"/>
                <a:cs typeface="Times New Roman"/>
                <a:sym typeface="Times New Roman"/>
              </a:rPr>
            </a:br>
            <a:r>
              <a:rPr b="1" i="0" lang="en-US" sz="2000" u="none" cap="none" strike="noStrike">
                <a:solidFill>
                  <a:schemeClr val="dk1"/>
                </a:solidFill>
                <a:latin typeface="Times New Roman"/>
                <a:ea typeface="Times New Roman"/>
                <a:cs typeface="Times New Roman"/>
                <a:sym typeface="Times New Roman"/>
              </a:rPr>
              <a:t>ĐỘT NHIÊN, CÁI THUYỀN BỊ THỦNG VÀ BẮT ĐẦU CHÌM MÀ DƯỚI SÔNG LẠI ĐẦY CÁ SẤU. LÀM THẾ NÀO ĐỂ BẠN SỐNG SÓT BÂY GIỜ? </a:t>
            </a:r>
          </a:p>
        </p:txBody>
      </p:sp>
      <p:pic>
        <p:nvPicPr>
          <p:cNvPr descr="tau_titanic_1.jpg" id="1325" name="Shape 1325"/>
          <p:cNvPicPr preferRelativeResize="0"/>
          <p:nvPr/>
        </p:nvPicPr>
        <p:blipFill rotWithShape="1">
          <a:blip r:embed="rId4">
            <a:alphaModFix/>
          </a:blip>
          <a:srcRect b="0" l="0" r="0" t="0"/>
          <a:stretch/>
        </p:blipFill>
        <p:spPr>
          <a:xfrm>
            <a:off x="3443514" y="2671931"/>
            <a:ext cx="3592499" cy="2367458"/>
          </a:xfrm>
          <a:prstGeom prst="ellipse">
            <a:avLst/>
          </a:prstGeom>
          <a:noFill/>
          <a:ln>
            <a:noFill/>
          </a:ln>
        </p:spPr>
      </p:pic>
      <p:graphicFrame>
        <p:nvGraphicFramePr>
          <p:cNvPr id="1326" name="Shape 1326"/>
          <p:cNvGraphicFramePr/>
          <p:nvPr/>
        </p:nvGraphicFramePr>
        <p:xfrm>
          <a:off x="4876800" y="762000"/>
          <a:ext cx="3000000" cy="3000000"/>
        </p:xfrm>
        <a:graphic>
          <a:graphicData uri="http://schemas.openxmlformats.org/drawingml/2006/table">
            <a:tbl>
              <a:tblPr bandRow="1" firstRow="1">
                <a:noFill/>
                <a:tableStyleId>{4A843381-55BB-4712-BB0C-B8A37DB1063F}</a:tableStyleId>
              </a:tblPr>
              <a:tblGrid>
                <a:gridCol w="1066800"/>
                <a:gridCol w="1066800"/>
                <a:gridCol w="1066800"/>
                <a:gridCol w="1066800"/>
              </a:tblGrid>
              <a:tr h="790650">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D</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Ừ</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graphicFrame>
        <p:nvGraphicFramePr>
          <p:cNvPr id="1327" name="Shape 1327"/>
          <p:cNvGraphicFramePr/>
          <p:nvPr/>
        </p:nvGraphicFramePr>
        <p:xfrm>
          <a:off x="52384" y="1828800"/>
          <a:ext cx="3000000" cy="3000000"/>
        </p:xfrm>
        <a:graphic>
          <a:graphicData uri="http://schemas.openxmlformats.org/drawingml/2006/table">
            <a:tbl>
              <a:tblPr bandRow="1" firstRow="1">
                <a:noFill/>
                <a:tableStyleId>{4A843381-55BB-4712-BB0C-B8A37DB1063F}</a:tableStyleId>
              </a:tblPr>
              <a:tblGrid>
                <a:gridCol w="903925"/>
                <a:gridCol w="903925"/>
                <a:gridCol w="903925"/>
                <a:gridCol w="903925"/>
                <a:gridCol w="903925"/>
                <a:gridCol w="903925"/>
                <a:gridCol w="903925"/>
                <a:gridCol w="903925"/>
                <a:gridCol w="903925"/>
                <a:gridCol w="903925"/>
              </a:tblGrid>
              <a:tr h="946675">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Ở</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Ợ</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28" name="Shape 1328"/>
          <p:cNvSpPr/>
          <p:nvPr/>
        </p:nvSpPr>
        <p:spPr>
          <a:xfrm>
            <a:off x="152400" y="5543060"/>
            <a:ext cx="16898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3200" u="none" cap="none" strike="noStrike">
                <a:solidFill>
                  <a:srgbClr val="7030A0"/>
                </a:solidFill>
                <a:latin typeface="Times New Roman"/>
                <a:ea typeface="Times New Roman"/>
                <a:cs typeface="Times New Roman"/>
                <a:sym typeface="Times New Roman"/>
              </a:rPr>
              <a:t>CÂU 30 </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2" name="Shape 1332"/>
        <p:cNvGrpSpPr/>
        <p:nvPr/>
      </p:nvGrpSpPr>
      <p:grpSpPr>
        <a:xfrm>
          <a:off x="0" y="0"/>
          <a:ext cx="0" cy="0"/>
          <a:chOff x="0" y="0"/>
          <a:chExt cx="0" cy="0"/>
        </a:xfrm>
      </p:grpSpPr>
      <p:pic>
        <p:nvPicPr>
          <p:cNvPr id="1333" name="Shape 1333"/>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334" name="Shape 1334"/>
          <p:cNvSpPr/>
          <p:nvPr/>
        </p:nvSpPr>
        <p:spPr>
          <a:xfrm>
            <a:off x="1941288" y="5066576"/>
            <a:ext cx="5714999"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700" u="none" cap="none" strike="noStrike">
                <a:solidFill>
                  <a:schemeClr val="dk1"/>
                </a:solidFill>
                <a:latin typeface="Times New Roman"/>
                <a:ea typeface="Times New Roman"/>
                <a:cs typeface="Times New Roman"/>
                <a:sym typeface="Times New Roman"/>
              </a:rPr>
              <a:t>Nếu một người sống ở miền Bắc nước Mỹ mà bạn lại chôn người đó ở miền Nam nước Mỹ thì sẽ là phạm pháp. Tại sao?</a:t>
            </a:r>
          </a:p>
        </p:txBody>
      </p:sp>
      <p:pic>
        <p:nvPicPr>
          <p:cNvPr descr="BurryBentley_1402913253.jpg" id="1335" name="Shape 1335"/>
          <p:cNvPicPr preferRelativeResize="0"/>
          <p:nvPr/>
        </p:nvPicPr>
        <p:blipFill rotWithShape="1">
          <a:blip r:embed="rId4">
            <a:alphaModFix/>
          </a:blip>
          <a:srcRect b="0" l="0" r="0" t="0"/>
          <a:stretch/>
        </p:blipFill>
        <p:spPr>
          <a:xfrm>
            <a:off x="101598" y="2244725"/>
            <a:ext cx="3494313" cy="2620736"/>
          </a:xfrm>
          <a:prstGeom prst="ellipse">
            <a:avLst/>
          </a:prstGeom>
          <a:noFill/>
          <a:ln cap="rnd" cmpd="sng" w="63500">
            <a:solidFill>
              <a:srgbClr val="333333"/>
            </a:solidFill>
            <a:prstDash val="solid"/>
            <a:round/>
            <a:headEnd len="med" w="med" type="none"/>
            <a:tailEnd len="med" w="med" type="none"/>
          </a:ln>
        </p:spPr>
      </p:pic>
      <p:graphicFrame>
        <p:nvGraphicFramePr>
          <p:cNvPr id="1336" name="Shape 1336"/>
          <p:cNvGraphicFramePr/>
          <p:nvPr/>
        </p:nvGraphicFramePr>
        <p:xfrm>
          <a:off x="34476" y="1175658"/>
          <a:ext cx="3000000" cy="3000000"/>
        </p:xfrm>
        <a:graphic>
          <a:graphicData uri="http://schemas.openxmlformats.org/drawingml/2006/table">
            <a:tbl>
              <a:tblPr bandRow="1" firstRow="1">
                <a:noFill/>
                <a:tableStyleId>{4A843381-55BB-4712-BB0C-B8A37DB1063F}</a:tableStyleId>
              </a:tblPr>
              <a:tblGrid>
                <a:gridCol w="701700"/>
                <a:gridCol w="701700"/>
                <a:gridCol w="701700"/>
                <a:gridCol w="701700"/>
                <a:gridCol w="701700"/>
                <a:gridCol w="701700"/>
                <a:gridCol w="701700"/>
                <a:gridCol w="701700"/>
                <a:gridCol w="701700"/>
                <a:gridCol w="701700"/>
                <a:gridCol w="701700"/>
                <a:gridCol w="701700"/>
                <a:gridCol w="701700"/>
              </a:tblGrid>
              <a:tr h="8334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Ờ</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37" name="Shape 1337"/>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31 </a:t>
            </a:r>
          </a:p>
        </p:txBody>
      </p:sp>
      <p:pic>
        <p:nvPicPr>
          <p:cNvPr id="1338" name="Shape 1338"/>
          <p:cNvPicPr preferRelativeResize="0"/>
          <p:nvPr/>
        </p:nvPicPr>
        <p:blipFill rotWithShape="1">
          <a:blip r:embed="rId5">
            <a:alphaModFix/>
          </a:blip>
          <a:srcRect b="0" l="0" r="0" t="0"/>
          <a:stretch/>
        </p:blipFill>
        <p:spPr>
          <a:xfrm>
            <a:off x="139603" y="1236258"/>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39" name="Shape 1339"/>
          <p:cNvPicPr preferRelativeResize="0"/>
          <p:nvPr/>
        </p:nvPicPr>
        <p:blipFill rotWithShape="1">
          <a:blip r:embed="rId5">
            <a:alphaModFix/>
          </a:blip>
          <a:srcRect b="0" l="0" r="0" t="0"/>
          <a:stretch/>
        </p:blipFill>
        <p:spPr>
          <a:xfrm>
            <a:off x="3552371" y="1232245"/>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0" name="Shape 1340"/>
          <p:cNvPicPr preferRelativeResize="0"/>
          <p:nvPr/>
        </p:nvPicPr>
        <p:blipFill rotWithShape="1">
          <a:blip r:embed="rId5">
            <a:alphaModFix/>
          </a:blip>
          <a:srcRect b="0" l="0" r="0" t="0"/>
          <a:stretch/>
        </p:blipFill>
        <p:spPr>
          <a:xfrm>
            <a:off x="4269110" y="1232246"/>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1" name="Shape 1341"/>
          <p:cNvPicPr preferRelativeResize="0"/>
          <p:nvPr/>
        </p:nvPicPr>
        <p:blipFill rotWithShape="1">
          <a:blip r:embed="rId5">
            <a:alphaModFix/>
          </a:blip>
          <a:srcRect b="0" l="0" r="0" t="0"/>
          <a:stretch/>
        </p:blipFill>
        <p:spPr>
          <a:xfrm>
            <a:off x="4982028" y="1232248"/>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2" name="Shape 1342"/>
          <p:cNvPicPr preferRelativeResize="0"/>
          <p:nvPr/>
        </p:nvPicPr>
        <p:blipFill rotWithShape="1">
          <a:blip r:embed="rId5">
            <a:alphaModFix/>
          </a:blip>
          <a:srcRect b="0" l="0" r="0" t="0"/>
          <a:stretch/>
        </p:blipFill>
        <p:spPr>
          <a:xfrm>
            <a:off x="5700485" y="1232249"/>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3" name="Shape 1343"/>
          <p:cNvPicPr preferRelativeResize="0"/>
          <p:nvPr/>
        </p:nvPicPr>
        <p:blipFill rotWithShape="1">
          <a:blip r:embed="rId5">
            <a:alphaModFix/>
          </a:blip>
          <a:srcRect b="0" l="0" r="0" t="0"/>
          <a:stretch/>
        </p:blipFill>
        <p:spPr>
          <a:xfrm>
            <a:off x="6388196"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4" name="Shape 1344"/>
          <p:cNvPicPr preferRelativeResize="0"/>
          <p:nvPr/>
        </p:nvPicPr>
        <p:blipFill rotWithShape="1">
          <a:blip r:embed="rId5">
            <a:alphaModFix/>
          </a:blip>
          <a:srcRect b="0" l="0" r="0" t="0"/>
          <a:stretch/>
        </p:blipFill>
        <p:spPr>
          <a:xfrm>
            <a:off x="7097485"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5" name="Shape 1345"/>
          <p:cNvPicPr preferRelativeResize="0"/>
          <p:nvPr/>
        </p:nvPicPr>
        <p:blipFill rotWithShape="1">
          <a:blip r:embed="rId5">
            <a:alphaModFix/>
          </a:blip>
          <a:srcRect b="0" l="0" r="0" t="0"/>
          <a:stretch/>
        </p:blipFill>
        <p:spPr>
          <a:xfrm>
            <a:off x="7801428"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6" name="Shape 1346"/>
          <p:cNvPicPr preferRelativeResize="0"/>
          <p:nvPr/>
        </p:nvPicPr>
        <p:blipFill rotWithShape="1">
          <a:blip r:embed="rId5">
            <a:alphaModFix/>
          </a:blip>
          <a:srcRect b="0" l="0" r="0" t="0"/>
          <a:stretch/>
        </p:blipFill>
        <p:spPr>
          <a:xfrm>
            <a:off x="8509192"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7" name="Shape 1347"/>
          <p:cNvPicPr preferRelativeResize="0"/>
          <p:nvPr/>
        </p:nvPicPr>
        <p:blipFill rotWithShape="1">
          <a:blip r:embed="rId5">
            <a:alphaModFix/>
          </a:blip>
          <a:srcRect b="0" l="0" r="0" t="0"/>
          <a:stretch/>
        </p:blipFill>
        <p:spPr>
          <a:xfrm>
            <a:off x="863695"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8" name="Shape 1348"/>
          <p:cNvPicPr preferRelativeResize="0"/>
          <p:nvPr/>
        </p:nvPicPr>
        <p:blipFill rotWithShape="1">
          <a:blip r:embed="rId5">
            <a:alphaModFix/>
          </a:blip>
          <a:srcRect b="0" l="0" r="0" t="0"/>
          <a:stretch/>
        </p:blipFill>
        <p:spPr>
          <a:xfrm>
            <a:off x="1545866"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49" name="Shape 1349"/>
          <p:cNvPicPr preferRelativeResize="0"/>
          <p:nvPr/>
        </p:nvPicPr>
        <p:blipFill rotWithShape="1">
          <a:blip r:embed="rId5">
            <a:alphaModFix/>
          </a:blip>
          <a:srcRect b="0" l="0" r="0" t="0"/>
          <a:stretch/>
        </p:blipFill>
        <p:spPr>
          <a:xfrm>
            <a:off x="2175423" y="1221745"/>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50" name="Shape 1350"/>
          <p:cNvPicPr preferRelativeResize="0"/>
          <p:nvPr/>
        </p:nvPicPr>
        <p:blipFill rotWithShape="1">
          <a:blip r:embed="rId5">
            <a:alphaModFix/>
          </a:blip>
          <a:srcRect b="0" l="0" r="0" t="0"/>
          <a:stretch/>
        </p:blipFill>
        <p:spPr>
          <a:xfrm>
            <a:off x="2862941"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4" name="Shape 1354"/>
        <p:cNvGrpSpPr/>
        <p:nvPr/>
      </p:nvGrpSpPr>
      <p:grpSpPr>
        <a:xfrm>
          <a:off x="0" y="0"/>
          <a:ext cx="0" cy="0"/>
          <a:chOff x="0" y="0"/>
          <a:chExt cx="0" cy="0"/>
        </a:xfrm>
      </p:grpSpPr>
      <p:pic>
        <p:nvPicPr>
          <p:cNvPr id="1355" name="Shape 1355"/>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356" name="Shape 1356"/>
          <p:cNvSpPr/>
          <p:nvPr/>
        </p:nvSpPr>
        <p:spPr>
          <a:xfrm>
            <a:off x="1941288" y="5066576"/>
            <a:ext cx="5714999"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700" u="none" cap="none" strike="noStrike">
                <a:solidFill>
                  <a:schemeClr val="dk1"/>
                </a:solidFill>
                <a:latin typeface="Times New Roman"/>
                <a:ea typeface="Times New Roman"/>
                <a:cs typeface="Times New Roman"/>
                <a:sym typeface="Times New Roman"/>
              </a:rPr>
              <a:t>Nếu một người sống ở miền Bắc nước Mỹ mà bạn lại chôn người đó ở miền Nam nước Mỹ thì sẽ là phạm pháp. Tại sao?</a:t>
            </a:r>
          </a:p>
        </p:txBody>
      </p:sp>
      <p:pic>
        <p:nvPicPr>
          <p:cNvPr descr="BurryBentley_1402913253.jpg" id="1357" name="Shape 1357"/>
          <p:cNvPicPr preferRelativeResize="0"/>
          <p:nvPr/>
        </p:nvPicPr>
        <p:blipFill rotWithShape="1">
          <a:blip r:embed="rId4">
            <a:alphaModFix/>
          </a:blip>
          <a:srcRect b="0" l="0" r="0" t="0"/>
          <a:stretch/>
        </p:blipFill>
        <p:spPr>
          <a:xfrm>
            <a:off x="101598" y="2244725"/>
            <a:ext cx="3494313" cy="2620736"/>
          </a:xfrm>
          <a:prstGeom prst="ellipse">
            <a:avLst/>
          </a:prstGeom>
          <a:noFill/>
          <a:ln cap="rnd" cmpd="sng" w="63500">
            <a:solidFill>
              <a:srgbClr val="333333"/>
            </a:solidFill>
            <a:prstDash val="solid"/>
            <a:round/>
            <a:headEnd len="med" w="med" type="none"/>
            <a:tailEnd len="med" w="med" type="none"/>
          </a:ln>
        </p:spPr>
      </p:pic>
      <p:graphicFrame>
        <p:nvGraphicFramePr>
          <p:cNvPr id="1358" name="Shape 1358"/>
          <p:cNvGraphicFramePr/>
          <p:nvPr/>
        </p:nvGraphicFramePr>
        <p:xfrm>
          <a:off x="34476" y="1175658"/>
          <a:ext cx="3000000" cy="3000000"/>
        </p:xfrm>
        <a:graphic>
          <a:graphicData uri="http://schemas.openxmlformats.org/drawingml/2006/table">
            <a:tbl>
              <a:tblPr bandRow="1" firstRow="1">
                <a:noFill/>
                <a:tableStyleId>{4A843381-55BB-4712-BB0C-B8A37DB1063F}</a:tableStyleId>
              </a:tblPr>
              <a:tblGrid>
                <a:gridCol w="701700"/>
                <a:gridCol w="701700"/>
                <a:gridCol w="701700"/>
                <a:gridCol w="701700"/>
                <a:gridCol w="701700"/>
                <a:gridCol w="701700"/>
                <a:gridCol w="701700"/>
                <a:gridCol w="701700"/>
                <a:gridCol w="701700"/>
                <a:gridCol w="701700"/>
                <a:gridCol w="701700"/>
                <a:gridCol w="701700"/>
                <a:gridCol w="701700"/>
              </a:tblGrid>
              <a:tr h="8334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Ờ</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59" name="Shape 1359"/>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31 </a:t>
            </a:r>
          </a:p>
        </p:txBody>
      </p:sp>
      <p:pic>
        <p:nvPicPr>
          <p:cNvPr id="1360" name="Shape 1360"/>
          <p:cNvPicPr preferRelativeResize="0"/>
          <p:nvPr/>
        </p:nvPicPr>
        <p:blipFill rotWithShape="1">
          <a:blip r:embed="rId5">
            <a:alphaModFix/>
          </a:blip>
          <a:srcRect b="0" l="0" r="0" t="0"/>
          <a:stretch/>
        </p:blipFill>
        <p:spPr>
          <a:xfrm>
            <a:off x="4269110" y="1232246"/>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1" name="Shape 1361"/>
          <p:cNvPicPr preferRelativeResize="0"/>
          <p:nvPr/>
        </p:nvPicPr>
        <p:blipFill rotWithShape="1">
          <a:blip r:embed="rId5">
            <a:alphaModFix/>
          </a:blip>
          <a:srcRect b="0" l="0" r="0" t="0"/>
          <a:stretch/>
        </p:blipFill>
        <p:spPr>
          <a:xfrm>
            <a:off x="4982028" y="1232248"/>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2" name="Shape 1362"/>
          <p:cNvPicPr preferRelativeResize="0"/>
          <p:nvPr/>
        </p:nvPicPr>
        <p:blipFill rotWithShape="1">
          <a:blip r:embed="rId5">
            <a:alphaModFix/>
          </a:blip>
          <a:srcRect b="0" l="0" r="0" t="0"/>
          <a:stretch/>
        </p:blipFill>
        <p:spPr>
          <a:xfrm>
            <a:off x="5700485" y="1232249"/>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3" name="Shape 1363"/>
          <p:cNvPicPr preferRelativeResize="0"/>
          <p:nvPr/>
        </p:nvPicPr>
        <p:blipFill rotWithShape="1">
          <a:blip r:embed="rId5">
            <a:alphaModFix/>
          </a:blip>
          <a:srcRect b="0" l="0" r="0" t="0"/>
          <a:stretch/>
        </p:blipFill>
        <p:spPr>
          <a:xfrm>
            <a:off x="6388196"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4" name="Shape 1364"/>
          <p:cNvPicPr preferRelativeResize="0"/>
          <p:nvPr/>
        </p:nvPicPr>
        <p:blipFill rotWithShape="1">
          <a:blip r:embed="rId5">
            <a:alphaModFix/>
          </a:blip>
          <a:srcRect b="0" l="0" r="0" t="0"/>
          <a:stretch/>
        </p:blipFill>
        <p:spPr>
          <a:xfrm>
            <a:off x="7097485"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5" name="Shape 1365"/>
          <p:cNvPicPr preferRelativeResize="0"/>
          <p:nvPr/>
        </p:nvPicPr>
        <p:blipFill rotWithShape="1">
          <a:blip r:embed="rId5">
            <a:alphaModFix/>
          </a:blip>
          <a:srcRect b="0" l="0" r="0" t="0"/>
          <a:stretch/>
        </p:blipFill>
        <p:spPr>
          <a:xfrm>
            <a:off x="7801428"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6" name="Shape 1366"/>
          <p:cNvPicPr preferRelativeResize="0"/>
          <p:nvPr/>
        </p:nvPicPr>
        <p:blipFill rotWithShape="1">
          <a:blip r:embed="rId5">
            <a:alphaModFix/>
          </a:blip>
          <a:srcRect b="0" l="0" r="0" t="0"/>
          <a:stretch/>
        </p:blipFill>
        <p:spPr>
          <a:xfrm>
            <a:off x="863695"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pic>
        <p:nvPicPr>
          <p:cNvPr id="1367" name="Shape 1367"/>
          <p:cNvPicPr preferRelativeResize="0"/>
          <p:nvPr/>
        </p:nvPicPr>
        <p:blipFill rotWithShape="1">
          <a:blip r:embed="rId5">
            <a:alphaModFix/>
          </a:blip>
          <a:srcRect b="0" l="0" r="0" t="0"/>
          <a:stretch/>
        </p:blipFill>
        <p:spPr>
          <a:xfrm>
            <a:off x="1545866" y="1232250"/>
            <a:ext cx="605779" cy="672748"/>
          </a:xfrm>
          <a:prstGeom prst="roundRect">
            <a:avLst>
              <a:gd fmla="val 4167" name="adj"/>
            </a:avLst>
          </a:prstGeom>
          <a:solidFill>
            <a:srgbClr val="FFFFFF"/>
          </a:solidFill>
          <a:ln cap="sq" cmpd="sng" w="76200">
            <a:solidFill>
              <a:srgbClr val="EAEAEA"/>
            </a:solidFill>
            <a:prstDash val="solid"/>
            <a:miter/>
            <a:headEnd len="med" w="med" type="none"/>
            <a:tailEnd len="med" w="med" type="none"/>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1" name="Shape 1371"/>
        <p:cNvGrpSpPr/>
        <p:nvPr/>
      </p:nvGrpSpPr>
      <p:grpSpPr>
        <a:xfrm>
          <a:off x="0" y="0"/>
          <a:ext cx="0" cy="0"/>
          <a:chOff x="0" y="0"/>
          <a:chExt cx="0" cy="0"/>
        </a:xfrm>
      </p:grpSpPr>
      <p:pic>
        <p:nvPicPr>
          <p:cNvPr id="1372" name="Shape 1372"/>
          <p:cNvPicPr preferRelativeResize="0"/>
          <p:nvPr/>
        </p:nvPicPr>
        <p:blipFill rotWithShape="1">
          <a:blip r:embed="rId3">
            <a:alphaModFix/>
          </a:blip>
          <a:srcRect b="0" l="0" r="0" t="0"/>
          <a:stretch/>
        </p:blipFill>
        <p:spPr>
          <a:xfrm>
            <a:off x="0" y="42332"/>
            <a:ext cx="9144000" cy="6773333"/>
          </a:xfrm>
          <a:prstGeom prst="rect">
            <a:avLst/>
          </a:prstGeom>
          <a:noFill/>
          <a:ln>
            <a:noFill/>
          </a:ln>
        </p:spPr>
      </p:pic>
      <p:sp>
        <p:nvSpPr>
          <p:cNvPr id="1373" name="Shape 1373"/>
          <p:cNvSpPr/>
          <p:nvPr/>
        </p:nvSpPr>
        <p:spPr>
          <a:xfrm>
            <a:off x="1941288" y="5066576"/>
            <a:ext cx="5714999" cy="1754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700" u="none" cap="none" strike="noStrike">
                <a:solidFill>
                  <a:schemeClr val="dk1"/>
                </a:solidFill>
                <a:latin typeface="Times New Roman"/>
                <a:ea typeface="Times New Roman"/>
                <a:cs typeface="Times New Roman"/>
                <a:sym typeface="Times New Roman"/>
              </a:rPr>
              <a:t>Nếu một người sống ở miền Bắc nước Mỹ mà bạn lại chôn người đó ở miền Nam nước Mỹ thì sẽ là phạm pháp. Tại sao?</a:t>
            </a:r>
          </a:p>
        </p:txBody>
      </p:sp>
      <p:pic>
        <p:nvPicPr>
          <p:cNvPr descr="BurryBentley_1402913253.jpg" id="1374" name="Shape 1374"/>
          <p:cNvPicPr preferRelativeResize="0"/>
          <p:nvPr/>
        </p:nvPicPr>
        <p:blipFill rotWithShape="1">
          <a:blip r:embed="rId4">
            <a:alphaModFix/>
          </a:blip>
          <a:srcRect b="0" l="0" r="0" t="0"/>
          <a:stretch/>
        </p:blipFill>
        <p:spPr>
          <a:xfrm>
            <a:off x="101598" y="2244725"/>
            <a:ext cx="3494313" cy="2620736"/>
          </a:xfrm>
          <a:prstGeom prst="ellipse">
            <a:avLst/>
          </a:prstGeom>
          <a:noFill/>
          <a:ln cap="rnd" cmpd="sng" w="63500">
            <a:solidFill>
              <a:srgbClr val="333333"/>
            </a:solidFill>
            <a:prstDash val="solid"/>
            <a:round/>
            <a:headEnd len="med" w="med" type="none"/>
            <a:tailEnd len="med" w="med" type="none"/>
          </a:ln>
        </p:spPr>
      </p:pic>
      <p:graphicFrame>
        <p:nvGraphicFramePr>
          <p:cNvPr id="1375" name="Shape 1375"/>
          <p:cNvGraphicFramePr/>
          <p:nvPr/>
        </p:nvGraphicFramePr>
        <p:xfrm>
          <a:off x="34476" y="1175658"/>
          <a:ext cx="3000000" cy="3000000"/>
        </p:xfrm>
        <a:graphic>
          <a:graphicData uri="http://schemas.openxmlformats.org/drawingml/2006/table">
            <a:tbl>
              <a:tblPr bandRow="1" firstRow="1">
                <a:noFill/>
                <a:tableStyleId>{4A843381-55BB-4712-BB0C-B8A37DB1063F}</a:tableStyleId>
              </a:tblPr>
              <a:tblGrid>
                <a:gridCol w="701700"/>
                <a:gridCol w="701700"/>
                <a:gridCol w="701700"/>
                <a:gridCol w="701700"/>
                <a:gridCol w="701700"/>
                <a:gridCol w="701700"/>
                <a:gridCol w="701700"/>
                <a:gridCol w="701700"/>
                <a:gridCol w="701700"/>
                <a:gridCol w="701700"/>
                <a:gridCol w="701700"/>
                <a:gridCol w="701700"/>
                <a:gridCol w="701700"/>
              </a:tblGrid>
              <a:tr h="833475">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Ư</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Ờ</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A</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S</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Ố</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76" name="Shape 1376"/>
          <p:cNvSpPr/>
          <p:nvPr/>
        </p:nvSpPr>
        <p:spPr>
          <a:xfrm>
            <a:off x="228600" y="5562600"/>
            <a:ext cx="15023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chemeClr val="dk1"/>
                </a:solidFill>
                <a:latin typeface="Times New Roman"/>
                <a:ea typeface="Times New Roman"/>
                <a:cs typeface="Times New Roman"/>
                <a:sym typeface="Times New Roman"/>
              </a:rPr>
              <a:t>CÂU 31 </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0" name="Shape 1380"/>
        <p:cNvGrpSpPr/>
        <p:nvPr/>
      </p:nvGrpSpPr>
      <p:grpSpPr>
        <a:xfrm>
          <a:off x="0" y="0"/>
          <a:ext cx="0" cy="0"/>
          <a:chOff x="0" y="0"/>
          <a:chExt cx="0" cy="0"/>
        </a:xfrm>
      </p:grpSpPr>
      <p:pic>
        <p:nvPicPr>
          <p:cNvPr id="1381" name="Shape 1381"/>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382" name="Shape 1382"/>
          <p:cNvSpPr/>
          <p:nvPr/>
        </p:nvSpPr>
        <p:spPr>
          <a:xfrm>
            <a:off x="1683659" y="5201255"/>
            <a:ext cx="5905501" cy="129266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F497A"/>
                </a:solidFill>
                <a:latin typeface="Times New Roman"/>
                <a:ea typeface="Times New Roman"/>
                <a:cs typeface="Times New Roman"/>
                <a:sym typeface="Times New Roman"/>
              </a:rPr>
              <a:t>A gọi B bằng bác, B gọi C là ông nội , C kêu D là cậu, D kêu E là dì, E kêu F là chú, F gọi Z là con. Hỏi A gọi Z bằng gì? </a:t>
            </a:r>
          </a:p>
        </p:txBody>
      </p:sp>
      <p:pic>
        <p:nvPicPr>
          <p:cNvPr descr="1338023062-phat-am-tieng-viet-HOI-QUAN-CUOI.jpg" id="1383" name="Shape 1383"/>
          <p:cNvPicPr preferRelativeResize="0"/>
          <p:nvPr/>
        </p:nvPicPr>
        <p:blipFill rotWithShape="1">
          <a:blip r:embed="rId4">
            <a:alphaModFix/>
          </a:blip>
          <a:srcRect b="0" l="0" r="0" t="0"/>
          <a:stretch/>
        </p:blipFill>
        <p:spPr>
          <a:xfrm>
            <a:off x="3352798" y="1219200"/>
            <a:ext cx="2438399" cy="2438399"/>
          </a:xfrm>
          <a:prstGeom prst="ellipse">
            <a:avLst/>
          </a:prstGeom>
          <a:noFill/>
          <a:ln>
            <a:noFill/>
          </a:ln>
        </p:spPr>
      </p:pic>
      <p:pic>
        <p:nvPicPr>
          <p:cNvPr descr="thexmenfamilytree_70f19.jpg" id="1384" name="Shape 1384"/>
          <p:cNvPicPr preferRelativeResize="0"/>
          <p:nvPr/>
        </p:nvPicPr>
        <p:blipFill rotWithShape="1">
          <a:blip r:embed="rId5">
            <a:alphaModFix/>
          </a:blip>
          <a:srcRect b="0" l="0" r="0" t="0"/>
          <a:stretch/>
        </p:blipFill>
        <p:spPr>
          <a:xfrm>
            <a:off x="5769428" y="-160952"/>
            <a:ext cx="2362200" cy="3571809"/>
          </a:xfrm>
          <a:prstGeom prst="roundRect">
            <a:avLst>
              <a:gd fmla="val 16667" name="adj"/>
            </a:avLst>
          </a:prstGeom>
          <a:noFill/>
          <a:ln>
            <a:noFill/>
          </a:ln>
        </p:spPr>
      </p:pic>
      <p:graphicFrame>
        <p:nvGraphicFramePr>
          <p:cNvPr id="1385" name="Shape 1385"/>
          <p:cNvGraphicFramePr/>
          <p:nvPr/>
        </p:nvGraphicFramePr>
        <p:xfrm>
          <a:off x="1683659" y="3952808"/>
          <a:ext cx="3000000" cy="3000000"/>
        </p:xfrm>
        <a:graphic>
          <a:graphicData uri="http://schemas.openxmlformats.org/drawingml/2006/table">
            <a:tbl>
              <a:tblPr bandRow="1" firstRow="1">
                <a:noFill/>
                <a:tableStyleId>{4A843381-55BB-4712-BB0C-B8A37DB1063F}</a:tableStyleId>
              </a:tblPr>
              <a:tblGrid>
                <a:gridCol w="726600"/>
                <a:gridCol w="726600"/>
                <a:gridCol w="726600"/>
                <a:gridCol w="726600"/>
                <a:gridCol w="726600"/>
                <a:gridCol w="726600"/>
                <a:gridCol w="726600"/>
                <a:gridCol w="726600"/>
                <a:gridCol w="726600"/>
              </a:tblGrid>
              <a:tr h="70605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386" name="Shape 1386"/>
          <p:cNvSpPr/>
          <p:nvPr/>
        </p:nvSpPr>
        <p:spPr>
          <a:xfrm>
            <a:off x="7819571" y="5715000"/>
            <a:ext cx="1143000" cy="990599"/>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387" name="Shape 1387"/>
          <p:cNvSpPr/>
          <p:nvPr/>
        </p:nvSpPr>
        <p:spPr>
          <a:xfrm>
            <a:off x="7947679" y="5715000"/>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5F5"/>
                </a:solidFill>
                <a:latin typeface="Calibri"/>
                <a:ea typeface="Calibri"/>
                <a:cs typeface="Calibri"/>
                <a:sym typeface="Calibri"/>
              </a:rPr>
              <a:t>32</a:t>
            </a:r>
          </a:p>
        </p:txBody>
      </p:sp>
      <p:pic>
        <p:nvPicPr>
          <p:cNvPr id="1388" name="Shape 1388"/>
          <p:cNvPicPr preferRelativeResize="0"/>
          <p:nvPr/>
        </p:nvPicPr>
        <p:blipFill rotWithShape="1">
          <a:blip r:embed="rId6">
            <a:alphaModFix/>
          </a:blip>
          <a:srcRect b="0" l="0" r="0" t="0"/>
          <a:stretch/>
        </p:blipFill>
        <p:spPr>
          <a:xfrm>
            <a:off x="1712689" y="3966030"/>
            <a:ext cx="700969" cy="778465"/>
          </a:xfrm>
          <a:prstGeom prst="rect">
            <a:avLst/>
          </a:prstGeom>
          <a:noFill/>
          <a:ln>
            <a:noFill/>
          </a:ln>
        </p:spPr>
      </p:pic>
      <p:pic>
        <p:nvPicPr>
          <p:cNvPr id="1389" name="Shape 1389"/>
          <p:cNvPicPr preferRelativeResize="0"/>
          <p:nvPr/>
        </p:nvPicPr>
        <p:blipFill rotWithShape="1">
          <a:blip r:embed="rId6">
            <a:alphaModFix/>
          </a:blip>
          <a:srcRect b="0" l="0" r="0" t="0"/>
          <a:stretch/>
        </p:blipFill>
        <p:spPr>
          <a:xfrm>
            <a:off x="3935441" y="3951516"/>
            <a:ext cx="700969" cy="778465"/>
          </a:xfrm>
          <a:prstGeom prst="rect">
            <a:avLst/>
          </a:prstGeom>
          <a:noFill/>
          <a:ln>
            <a:noFill/>
          </a:ln>
        </p:spPr>
      </p:pic>
      <p:pic>
        <p:nvPicPr>
          <p:cNvPr id="1390" name="Shape 1390"/>
          <p:cNvPicPr preferRelativeResize="0"/>
          <p:nvPr/>
        </p:nvPicPr>
        <p:blipFill rotWithShape="1">
          <a:blip r:embed="rId6">
            <a:alphaModFix/>
          </a:blip>
          <a:srcRect b="0" l="0" r="0" t="0"/>
          <a:stretch/>
        </p:blipFill>
        <p:spPr>
          <a:xfrm>
            <a:off x="4669801" y="3945233"/>
            <a:ext cx="700969" cy="778465"/>
          </a:xfrm>
          <a:prstGeom prst="rect">
            <a:avLst/>
          </a:prstGeom>
          <a:noFill/>
          <a:ln>
            <a:noFill/>
          </a:ln>
        </p:spPr>
      </p:pic>
      <p:pic>
        <p:nvPicPr>
          <p:cNvPr id="1391" name="Shape 1391"/>
          <p:cNvPicPr preferRelativeResize="0"/>
          <p:nvPr/>
        </p:nvPicPr>
        <p:blipFill rotWithShape="1">
          <a:blip r:embed="rId6">
            <a:alphaModFix/>
          </a:blip>
          <a:srcRect b="0" l="0" r="0" t="0"/>
          <a:stretch/>
        </p:blipFill>
        <p:spPr>
          <a:xfrm>
            <a:off x="5418944" y="3966030"/>
            <a:ext cx="700969" cy="778465"/>
          </a:xfrm>
          <a:prstGeom prst="rect">
            <a:avLst/>
          </a:prstGeom>
          <a:noFill/>
          <a:ln>
            <a:noFill/>
          </a:ln>
        </p:spPr>
      </p:pic>
      <p:pic>
        <p:nvPicPr>
          <p:cNvPr id="1392" name="Shape 1392"/>
          <p:cNvPicPr preferRelativeResize="0"/>
          <p:nvPr/>
        </p:nvPicPr>
        <p:blipFill rotWithShape="1">
          <a:blip r:embed="rId6">
            <a:alphaModFix/>
          </a:blip>
          <a:srcRect b="0" l="0" r="0" t="0"/>
          <a:stretch/>
        </p:blipFill>
        <p:spPr>
          <a:xfrm>
            <a:off x="6143680" y="3974262"/>
            <a:ext cx="700969" cy="778465"/>
          </a:xfrm>
          <a:prstGeom prst="rect">
            <a:avLst/>
          </a:prstGeom>
          <a:noFill/>
          <a:ln>
            <a:noFill/>
          </a:ln>
        </p:spPr>
      </p:pic>
      <p:pic>
        <p:nvPicPr>
          <p:cNvPr id="1393" name="Shape 1393"/>
          <p:cNvPicPr preferRelativeResize="0"/>
          <p:nvPr/>
        </p:nvPicPr>
        <p:blipFill rotWithShape="1">
          <a:blip r:embed="rId6">
            <a:alphaModFix/>
          </a:blip>
          <a:srcRect b="0" l="0" r="0" t="0"/>
          <a:stretch/>
        </p:blipFill>
        <p:spPr>
          <a:xfrm>
            <a:off x="6844650" y="3966028"/>
            <a:ext cx="700969" cy="778465"/>
          </a:xfrm>
          <a:prstGeom prst="rect">
            <a:avLst/>
          </a:prstGeom>
          <a:noFill/>
          <a:ln>
            <a:noFill/>
          </a:ln>
        </p:spPr>
      </p:pic>
      <p:pic>
        <p:nvPicPr>
          <p:cNvPr id="1394" name="Shape 1394"/>
          <p:cNvPicPr preferRelativeResize="0"/>
          <p:nvPr/>
        </p:nvPicPr>
        <p:blipFill rotWithShape="1">
          <a:blip r:embed="rId6">
            <a:alphaModFix/>
          </a:blip>
          <a:srcRect b="0" l="0" r="0" t="0"/>
          <a:stretch/>
        </p:blipFill>
        <p:spPr>
          <a:xfrm>
            <a:off x="7568167" y="3966030"/>
            <a:ext cx="700969" cy="778465"/>
          </a:xfrm>
          <a:prstGeom prst="rect">
            <a:avLst/>
          </a:prstGeom>
          <a:noFill/>
          <a:ln>
            <a:noFill/>
          </a:ln>
        </p:spPr>
      </p:pic>
      <p:pic>
        <p:nvPicPr>
          <p:cNvPr id="1395" name="Shape 1395"/>
          <p:cNvPicPr preferRelativeResize="0"/>
          <p:nvPr/>
        </p:nvPicPr>
        <p:blipFill rotWithShape="1">
          <a:blip r:embed="rId6">
            <a:alphaModFix/>
          </a:blip>
          <a:srcRect b="0" l="0" r="0" t="0"/>
          <a:stretch/>
        </p:blipFill>
        <p:spPr>
          <a:xfrm>
            <a:off x="2470401" y="3966030"/>
            <a:ext cx="700969" cy="778465"/>
          </a:xfrm>
          <a:prstGeom prst="rect">
            <a:avLst/>
          </a:prstGeom>
          <a:noFill/>
          <a:ln>
            <a:noFill/>
          </a:ln>
        </p:spPr>
      </p:pic>
      <p:pic>
        <p:nvPicPr>
          <p:cNvPr id="1396" name="Shape 1396"/>
          <p:cNvPicPr preferRelativeResize="0"/>
          <p:nvPr/>
        </p:nvPicPr>
        <p:blipFill rotWithShape="1">
          <a:blip r:embed="rId6">
            <a:alphaModFix/>
          </a:blip>
          <a:srcRect b="0" l="0" r="0" t="0"/>
          <a:stretch/>
        </p:blipFill>
        <p:spPr>
          <a:xfrm>
            <a:off x="3197432" y="3966030"/>
            <a:ext cx="700969" cy="77846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0" name="Shape 1400"/>
        <p:cNvGrpSpPr/>
        <p:nvPr/>
      </p:nvGrpSpPr>
      <p:grpSpPr>
        <a:xfrm>
          <a:off x="0" y="0"/>
          <a:ext cx="0" cy="0"/>
          <a:chOff x="0" y="0"/>
          <a:chExt cx="0" cy="0"/>
        </a:xfrm>
      </p:grpSpPr>
      <p:pic>
        <p:nvPicPr>
          <p:cNvPr id="1401" name="Shape 1401"/>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402" name="Shape 1402"/>
          <p:cNvSpPr/>
          <p:nvPr/>
        </p:nvSpPr>
        <p:spPr>
          <a:xfrm>
            <a:off x="1683659" y="5201255"/>
            <a:ext cx="5905501" cy="129266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F497A"/>
                </a:solidFill>
                <a:latin typeface="Times New Roman"/>
                <a:ea typeface="Times New Roman"/>
                <a:cs typeface="Times New Roman"/>
                <a:sym typeface="Times New Roman"/>
              </a:rPr>
              <a:t>A gọi B bằng bác, B gọi C là ông nội , C kêu D là cậu, D kêu E là dì, E kêu F là chú, F gọi Z là con. Hỏi A gọi Z bằng gì? </a:t>
            </a:r>
          </a:p>
        </p:txBody>
      </p:sp>
      <p:pic>
        <p:nvPicPr>
          <p:cNvPr descr="1338023062-phat-am-tieng-viet-HOI-QUAN-CUOI.jpg" id="1403" name="Shape 1403"/>
          <p:cNvPicPr preferRelativeResize="0"/>
          <p:nvPr/>
        </p:nvPicPr>
        <p:blipFill rotWithShape="1">
          <a:blip r:embed="rId4">
            <a:alphaModFix/>
          </a:blip>
          <a:srcRect b="0" l="0" r="0" t="0"/>
          <a:stretch/>
        </p:blipFill>
        <p:spPr>
          <a:xfrm>
            <a:off x="3352798" y="1219200"/>
            <a:ext cx="2438399" cy="2438399"/>
          </a:xfrm>
          <a:prstGeom prst="ellipse">
            <a:avLst/>
          </a:prstGeom>
          <a:noFill/>
          <a:ln>
            <a:noFill/>
          </a:ln>
        </p:spPr>
      </p:pic>
      <p:pic>
        <p:nvPicPr>
          <p:cNvPr descr="thexmenfamilytree_70f19.jpg" id="1404" name="Shape 1404"/>
          <p:cNvPicPr preferRelativeResize="0"/>
          <p:nvPr/>
        </p:nvPicPr>
        <p:blipFill rotWithShape="1">
          <a:blip r:embed="rId5">
            <a:alphaModFix/>
          </a:blip>
          <a:srcRect b="0" l="0" r="0" t="0"/>
          <a:stretch/>
        </p:blipFill>
        <p:spPr>
          <a:xfrm>
            <a:off x="5769428" y="-160952"/>
            <a:ext cx="2362200" cy="3571809"/>
          </a:xfrm>
          <a:prstGeom prst="roundRect">
            <a:avLst>
              <a:gd fmla="val 16667" name="adj"/>
            </a:avLst>
          </a:prstGeom>
          <a:noFill/>
          <a:ln>
            <a:noFill/>
          </a:ln>
        </p:spPr>
      </p:pic>
      <p:graphicFrame>
        <p:nvGraphicFramePr>
          <p:cNvPr id="1405" name="Shape 1405"/>
          <p:cNvGraphicFramePr/>
          <p:nvPr/>
        </p:nvGraphicFramePr>
        <p:xfrm>
          <a:off x="1683659" y="3952808"/>
          <a:ext cx="3000000" cy="3000000"/>
        </p:xfrm>
        <a:graphic>
          <a:graphicData uri="http://schemas.openxmlformats.org/drawingml/2006/table">
            <a:tbl>
              <a:tblPr bandRow="1" firstRow="1">
                <a:noFill/>
                <a:tableStyleId>{4A843381-55BB-4712-BB0C-B8A37DB1063F}</a:tableStyleId>
              </a:tblPr>
              <a:tblGrid>
                <a:gridCol w="726600"/>
                <a:gridCol w="726600"/>
                <a:gridCol w="726600"/>
                <a:gridCol w="726600"/>
                <a:gridCol w="726600"/>
                <a:gridCol w="726600"/>
                <a:gridCol w="726600"/>
                <a:gridCol w="726600"/>
                <a:gridCol w="726600"/>
              </a:tblGrid>
              <a:tr h="70605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406" name="Shape 1406"/>
          <p:cNvSpPr/>
          <p:nvPr/>
        </p:nvSpPr>
        <p:spPr>
          <a:xfrm>
            <a:off x="7819571" y="5715000"/>
            <a:ext cx="1143000" cy="990599"/>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07" name="Shape 1407"/>
          <p:cNvSpPr/>
          <p:nvPr/>
        </p:nvSpPr>
        <p:spPr>
          <a:xfrm>
            <a:off x="7947679" y="5715000"/>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5F5"/>
                </a:solidFill>
                <a:latin typeface="Calibri"/>
                <a:ea typeface="Calibri"/>
                <a:cs typeface="Calibri"/>
                <a:sym typeface="Calibri"/>
              </a:rPr>
              <a:t>32</a:t>
            </a:r>
          </a:p>
        </p:txBody>
      </p:sp>
      <p:pic>
        <p:nvPicPr>
          <p:cNvPr id="1408" name="Shape 1408"/>
          <p:cNvPicPr preferRelativeResize="0"/>
          <p:nvPr/>
        </p:nvPicPr>
        <p:blipFill rotWithShape="1">
          <a:blip r:embed="rId6">
            <a:alphaModFix/>
          </a:blip>
          <a:srcRect b="0" l="0" r="0" t="0"/>
          <a:stretch/>
        </p:blipFill>
        <p:spPr>
          <a:xfrm>
            <a:off x="1712689" y="3966030"/>
            <a:ext cx="700969" cy="778465"/>
          </a:xfrm>
          <a:prstGeom prst="rect">
            <a:avLst/>
          </a:prstGeom>
          <a:noFill/>
          <a:ln>
            <a:noFill/>
          </a:ln>
        </p:spPr>
      </p:pic>
      <p:pic>
        <p:nvPicPr>
          <p:cNvPr id="1409" name="Shape 1409"/>
          <p:cNvPicPr preferRelativeResize="0"/>
          <p:nvPr/>
        </p:nvPicPr>
        <p:blipFill rotWithShape="1">
          <a:blip r:embed="rId6">
            <a:alphaModFix/>
          </a:blip>
          <a:srcRect b="0" l="0" r="0" t="0"/>
          <a:stretch/>
        </p:blipFill>
        <p:spPr>
          <a:xfrm>
            <a:off x="4669801" y="3945233"/>
            <a:ext cx="700969" cy="778465"/>
          </a:xfrm>
          <a:prstGeom prst="rect">
            <a:avLst/>
          </a:prstGeom>
          <a:noFill/>
          <a:ln>
            <a:noFill/>
          </a:ln>
        </p:spPr>
      </p:pic>
      <p:pic>
        <p:nvPicPr>
          <p:cNvPr id="1410" name="Shape 1410"/>
          <p:cNvPicPr preferRelativeResize="0"/>
          <p:nvPr/>
        </p:nvPicPr>
        <p:blipFill rotWithShape="1">
          <a:blip r:embed="rId6">
            <a:alphaModFix/>
          </a:blip>
          <a:srcRect b="0" l="0" r="0" t="0"/>
          <a:stretch/>
        </p:blipFill>
        <p:spPr>
          <a:xfrm>
            <a:off x="5418944" y="3966030"/>
            <a:ext cx="700969" cy="778465"/>
          </a:xfrm>
          <a:prstGeom prst="rect">
            <a:avLst/>
          </a:prstGeom>
          <a:noFill/>
          <a:ln>
            <a:noFill/>
          </a:ln>
        </p:spPr>
      </p:pic>
      <p:pic>
        <p:nvPicPr>
          <p:cNvPr id="1411" name="Shape 1411"/>
          <p:cNvPicPr preferRelativeResize="0"/>
          <p:nvPr/>
        </p:nvPicPr>
        <p:blipFill rotWithShape="1">
          <a:blip r:embed="rId6">
            <a:alphaModFix/>
          </a:blip>
          <a:srcRect b="0" l="0" r="0" t="0"/>
          <a:stretch/>
        </p:blipFill>
        <p:spPr>
          <a:xfrm>
            <a:off x="6143680" y="3974262"/>
            <a:ext cx="700969" cy="778465"/>
          </a:xfrm>
          <a:prstGeom prst="rect">
            <a:avLst/>
          </a:prstGeom>
          <a:noFill/>
          <a:ln>
            <a:noFill/>
          </a:ln>
        </p:spPr>
      </p:pic>
      <p:pic>
        <p:nvPicPr>
          <p:cNvPr id="1412" name="Shape 1412"/>
          <p:cNvPicPr preferRelativeResize="0"/>
          <p:nvPr/>
        </p:nvPicPr>
        <p:blipFill rotWithShape="1">
          <a:blip r:embed="rId6">
            <a:alphaModFix/>
          </a:blip>
          <a:srcRect b="0" l="0" r="0" t="0"/>
          <a:stretch/>
        </p:blipFill>
        <p:spPr>
          <a:xfrm>
            <a:off x="2470401" y="3966030"/>
            <a:ext cx="700969" cy="77846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6" name="Shape 1416"/>
        <p:cNvGrpSpPr/>
        <p:nvPr/>
      </p:nvGrpSpPr>
      <p:grpSpPr>
        <a:xfrm>
          <a:off x="0" y="0"/>
          <a:ext cx="0" cy="0"/>
          <a:chOff x="0" y="0"/>
          <a:chExt cx="0" cy="0"/>
        </a:xfrm>
      </p:grpSpPr>
      <p:pic>
        <p:nvPicPr>
          <p:cNvPr id="1417" name="Shape 1417"/>
          <p:cNvPicPr preferRelativeResize="0"/>
          <p:nvPr/>
        </p:nvPicPr>
        <p:blipFill rotWithShape="1">
          <a:blip r:embed="rId3">
            <a:alphaModFix/>
          </a:blip>
          <a:srcRect b="0" l="0" r="0" t="0"/>
          <a:stretch/>
        </p:blipFill>
        <p:spPr>
          <a:xfrm>
            <a:off x="0" y="0"/>
            <a:ext cx="9143998" cy="6858000"/>
          </a:xfrm>
          <a:prstGeom prst="rect">
            <a:avLst/>
          </a:prstGeom>
          <a:noFill/>
          <a:ln>
            <a:noFill/>
          </a:ln>
        </p:spPr>
      </p:pic>
      <p:sp>
        <p:nvSpPr>
          <p:cNvPr id="1418" name="Shape 1418"/>
          <p:cNvSpPr/>
          <p:nvPr/>
        </p:nvSpPr>
        <p:spPr>
          <a:xfrm>
            <a:off x="1683659" y="5201255"/>
            <a:ext cx="5905501" cy="129266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600" u="none" cap="none" strike="noStrike">
                <a:solidFill>
                  <a:srgbClr val="5F497A"/>
                </a:solidFill>
                <a:latin typeface="Times New Roman"/>
                <a:ea typeface="Times New Roman"/>
                <a:cs typeface="Times New Roman"/>
                <a:sym typeface="Times New Roman"/>
              </a:rPr>
              <a:t>A gọi B bằng bác, B gọi C là ông nội , C kêu D là cậu, D kêu E là dì, E kêu F là chú, F gọi Z là con. Hỏi A gọi Z bằng gì? </a:t>
            </a:r>
          </a:p>
        </p:txBody>
      </p:sp>
      <p:pic>
        <p:nvPicPr>
          <p:cNvPr descr="1338023062-phat-am-tieng-viet-HOI-QUAN-CUOI.jpg" id="1419" name="Shape 1419"/>
          <p:cNvPicPr preferRelativeResize="0"/>
          <p:nvPr/>
        </p:nvPicPr>
        <p:blipFill rotWithShape="1">
          <a:blip r:embed="rId4">
            <a:alphaModFix/>
          </a:blip>
          <a:srcRect b="0" l="0" r="0" t="0"/>
          <a:stretch/>
        </p:blipFill>
        <p:spPr>
          <a:xfrm>
            <a:off x="3352798" y="1219200"/>
            <a:ext cx="2438399" cy="2438399"/>
          </a:xfrm>
          <a:prstGeom prst="ellipse">
            <a:avLst/>
          </a:prstGeom>
          <a:noFill/>
          <a:ln>
            <a:noFill/>
          </a:ln>
        </p:spPr>
      </p:pic>
      <p:pic>
        <p:nvPicPr>
          <p:cNvPr descr="thexmenfamilytree_70f19.jpg" id="1420" name="Shape 1420"/>
          <p:cNvPicPr preferRelativeResize="0"/>
          <p:nvPr/>
        </p:nvPicPr>
        <p:blipFill rotWithShape="1">
          <a:blip r:embed="rId5">
            <a:alphaModFix/>
          </a:blip>
          <a:srcRect b="0" l="0" r="0" t="0"/>
          <a:stretch/>
        </p:blipFill>
        <p:spPr>
          <a:xfrm>
            <a:off x="5769428" y="-160952"/>
            <a:ext cx="2362200" cy="3571809"/>
          </a:xfrm>
          <a:prstGeom prst="roundRect">
            <a:avLst>
              <a:gd fmla="val 16667" name="adj"/>
            </a:avLst>
          </a:prstGeom>
          <a:noFill/>
          <a:ln>
            <a:noFill/>
          </a:ln>
        </p:spPr>
      </p:pic>
      <p:graphicFrame>
        <p:nvGraphicFramePr>
          <p:cNvPr id="1421" name="Shape 1421"/>
          <p:cNvGraphicFramePr/>
          <p:nvPr/>
        </p:nvGraphicFramePr>
        <p:xfrm>
          <a:off x="1683659" y="3952808"/>
          <a:ext cx="3000000" cy="3000000"/>
        </p:xfrm>
        <a:graphic>
          <a:graphicData uri="http://schemas.openxmlformats.org/drawingml/2006/table">
            <a:tbl>
              <a:tblPr bandRow="1" firstRow="1">
                <a:noFill/>
                <a:tableStyleId>{4A843381-55BB-4712-BB0C-B8A37DB1063F}</a:tableStyleId>
              </a:tblPr>
              <a:tblGrid>
                <a:gridCol w="726600"/>
                <a:gridCol w="726600"/>
                <a:gridCol w="726600"/>
                <a:gridCol w="726600"/>
                <a:gridCol w="726600"/>
                <a:gridCol w="726600"/>
                <a:gridCol w="726600"/>
                <a:gridCol w="726600"/>
                <a:gridCol w="726600"/>
              </a:tblGrid>
              <a:tr h="706050">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B</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Ằ</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M</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I</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Ệ</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800" u="none" cap="none" strike="noStrike">
                          <a:solidFill>
                            <a:schemeClr val="dk1"/>
                          </a:solidFill>
                          <a:latin typeface="Times New Roman"/>
                          <a:ea typeface="Times New Roman"/>
                          <a:cs typeface="Times New Roman"/>
                          <a:sym typeface="Times New Roman"/>
                        </a:rPr>
                        <a:t>G</a:t>
                      </a:r>
                    </a:p>
                  </a:txBody>
                  <a:tcPr marT="45725" marB="45725" marR="91450" marL="91450"/>
                </a:tc>
              </a:tr>
            </a:tbl>
          </a:graphicData>
        </a:graphic>
      </p:graphicFrame>
      <p:sp>
        <p:nvSpPr>
          <p:cNvPr id="1422" name="Shape 1422"/>
          <p:cNvSpPr/>
          <p:nvPr/>
        </p:nvSpPr>
        <p:spPr>
          <a:xfrm>
            <a:off x="7819571" y="5715000"/>
            <a:ext cx="1143000" cy="990599"/>
          </a:xfrm>
          <a:prstGeom prst="ellipse">
            <a:avLst/>
          </a:prstGeom>
          <a:solidFill>
            <a:schemeClr val="accent1"/>
          </a:solidFill>
          <a:ln cap="flat" cmpd="sng" w="25400">
            <a:solidFill>
              <a:srgbClr val="395E8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23" name="Shape 1423"/>
          <p:cNvSpPr/>
          <p:nvPr/>
        </p:nvSpPr>
        <p:spPr>
          <a:xfrm>
            <a:off x="7947679" y="5715000"/>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DF5F5"/>
                </a:solidFill>
                <a:latin typeface="Calibri"/>
                <a:ea typeface="Calibri"/>
                <a:cs typeface="Calibri"/>
                <a:sym typeface="Calibri"/>
              </a:rPr>
              <a:t>32</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7" name="Shape 1427"/>
        <p:cNvGrpSpPr/>
        <p:nvPr/>
      </p:nvGrpSpPr>
      <p:grpSpPr>
        <a:xfrm>
          <a:off x="0" y="0"/>
          <a:ext cx="0" cy="0"/>
          <a:chOff x="0" y="0"/>
          <a:chExt cx="0" cy="0"/>
        </a:xfrm>
      </p:grpSpPr>
      <p:pic>
        <p:nvPicPr>
          <p:cNvPr id="1428" name="Shape 1428"/>
          <p:cNvPicPr preferRelativeResize="0"/>
          <p:nvPr/>
        </p:nvPicPr>
        <p:blipFill rotWithShape="1">
          <a:blip r:embed="rId3">
            <a:alphaModFix/>
          </a:blip>
          <a:srcRect b="0" l="0" r="0" t="0"/>
          <a:stretch/>
        </p:blipFill>
        <p:spPr>
          <a:xfrm>
            <a:off x="0" y="-152400"/>
            <a:ext cx="9143998" cy="7315200"/>
          </a:xfrm>
          <a:prstGeom prst="rect">
            <a:avLst/>
          </a:prstGeom>
          <a:noFill/>
          <a:ln>
            <a:noFill/>
          </a:ln>
        </p:spPr>
      </p:pic>
      <p:pic>
        <p:nvPicPr>
          <p:cNvPr descr="VuThiHuong.jpg" id="1429" name="Shape 1429"/>
          <p:cNvPicPr preferRelativeResize="0"/>
          <p:nvPr/>
        </p:nvPicPr>
        <p:blipFill rotWithShape="1">
          <a:blip r:embed="rId4">
            <a:alphaModFix/>
          </a:blip>
          <a:srcRect b="0" l="0" r="0" t="0"/>
          <a:stretch/>
        </p:blipFill>
        <p:spPr>
          <a:xfrm>
            <a:off x="4191000" y="402770"/>
            <a:ext cx="4024085" cy="2753320"/>
          </a:xfrm>
          <a:prstGeom prst="ellipse">
            <a:avLst/>
          </a:prstGeom>
          <a:noFill/>
          <a:ln cap="rnd" cmpd="sng" w="63500">
            <a:solidFill>
              <a:srgbClr val="333333"/>
            </a:solidFill>
            <a:prstDash val="solid"/>
            <a:round/>
            <a:headEnd len="med" w="med" type="none"/>
            <a:tailEnd len="med" w="med" type="none"/>
          </a:ln>
        </p:spPr>
      </p:pic>
      <p:sp>
        <p:nvSpPr>
          <p:cNvPr id="1430" name="Shape 1430"/>
          <p:cNvSpPr/>
          <p:nvPr/>
        </p:nvSpPr>
        <p:spPr>
          <a:xfrm>
            <a:off x="533400" y="381000"/>
            <a:ext cx="175260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1431" name="Shape 1431"/>
          <p:cNvGraphicFramePr/>
          <p:nvPr/>
        </p:nvGraphicFramePr>
        <p:xfrm>
          <a:off x="2004367" y="431601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937250">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Ứ</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Ì</a:t>
                      </a:r>
                    </a:p>
                  </a:txBody>
                  <a:tcPr marT="45725" marB="45725" marR="91450" marL="91450"/>
                </a:tc>
              </a:tr>
            </a:tbl>
          </a:graphicData>
        </a:graphic>
      </p:graphicFrame>
      <p:sp>
        <p:nvSpPr>
          <p:cNvPr id="1432" name="Shape 1432"/>
          <p:cNvSpPr/>
          <p:nvPr/>
        </p:nvSpPr>
        <p:spPr>
          <a:xfrm>
            <a:off x="1661885" y="5253255"/>
            <a:ext cx="6172199"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5F497A"/>
                </a:solidFill>
                <a:latin typeface="Times New Roman"/>
                <a:ea typeface="Times New Roman"/>
                <a:cs typeface="Times New Roman"/>
                <a:sym typeface="Times New Roman"/>
              </a:rPr>
              <a:t>Bạn đang ở trong một cuộc đua và bạn vừa vượt qua người thứ nhì. Vậy bây giờ bạn đang ở vị trí nào trong đoàn đua ấy?</a:t>
            </a:r>
          </a:p>
        </p:txBody>
      </p:sp>
      <p:sp>
        <p:nvSpPr>
          <p:cNvPr id="1433" name="Shape 1433"/>
          <p:cNvSpPr/>
          <p:nvPr/>
        </p:nvSpPr>
        <p:spPr>
          <a:xfrm rot="-1128865">
            <a:off x="7696198" y="5656263"/>
            <a:ext cx="1447799" cy="1506537"/>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34" name="Shape 1434"/>
          <p:cNvSpPr/>
          <p:nvPr/>
        </p:nvSpPr>
        <p:spPr>
          <a:xfrm rot="-3833798">
            <a:off x="7708402" y="5621447"/>
            <a:ext cx="1447799" cy="1506536"/>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35" name="Shape 1435"/>
          <p:cNvSpPr/>
          <p:nvPr/>
        </p:nvSpPr>
        <p:spPr>
          <a:xfrm>
            <a:off x="7976707" y="591305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33</a:t>
            </a:r>
          </a:p>
        </p:txBody>
      </p:sp>
      <p:pic>
        <p:nvPicPr>
          <p:cNvPr id="1436" name="Shape 1436"/>
          <p:cNvPicPr preferRelativeResize="0"/>
          <p:nvPr/>
        </p:nvPicPr>
        <p:blipFill rotWithShape="1">
          <a:blip r:embed="rId5">
            <a:alphaModFix/>
          </a:blip>
          <a:srcRect b="0" l="0" r="0" t="0"/>
          <a:stretch/>
        </p:blipFill>
        <p:spPr>
          <a:xfrm>
            <a:off x="1981200" y="4114796"/>
            <a:ext cx="990599" cy="1102603"/>
          </a:xfrm>
          <a:prstGeom prst="rect">
            <a:avLst/>
          </a:prstGeom>
          <a:noFill/>
          <a:ln>
            <a:noFill/>
          </a:ln>
        </p:spPr>
      </p:pic>
      <p:pic>
        <p:nvPicPr>
          <p:cNvPr id="1437" name="Shape 1437"/>
          <p:cNvPicPr preferRelativeResize="0"/>
          <p:nvPr/>
        </p:nvPicPr>
        <p:blipFill rotWithShape="1">
          <a:blip r:embed="rId5">
            <a:alphaModFix/>
          </a:blip>
          <a:srcRect b="0" l="0" r="0" t="0"/>
          <a:stretch/>
        </p:blipFill>
        <p:spPr>
          <a:xfrm>
            <a:off x="4076698" y="4114796"/>
            <a:ext cx="990599" cy="1102603"/>
          </a:xfrm>
          <a:prstGeom prst="rect">
            <a:avLst/>
          </a:prstGeom>
          <a:noFill/>
          <a:ln>
            <a:noFill/>
          </a:ln>
        </p:spPr>
      </p:pic>
      <p:pic>
        <p:nvPicPr>
          <p:cNvPr id="1438" name="Shape 1438"/>
          <p:cNvPicPr preferRelativeResize="0"/>
          <p:nvPr/>
        </p:nvPicPr>
        <p:blipFill rotWithShape="1">
          <a:blip r:embed="rId5">
            <a:alphaModFix/>
          </a:blip>
          <a:srcRect b="0" l="0" r="0" t="0"/>
          <a:stretch/>
        </p:blipFill>
        <p:spPr>
          <a:xfrm>
            <a:off x="5179785" y="4114798"/>
            <a:ext cx="990599" cy="1102603"/>
          </a:xfrm>
          <a:prstGeom prst="rect">
            <a:avLst/>
          </a:prstGeom>
          <a:noFill/>
          <a:ln>
            <a:noFill/>
          </a:ln>
        </p:spPr>
      </p:pic>
      <p:pic>
        <p:nvPicPr>
          <p:cNvPr id="1439" name="Shape 1439"/>
          <p:cNvPicPr preferRelativeResize="0"/>
          <p:nvPr/>
        </p:nvPicPr>
        <p:blipFill rotWithShape="1">
          <a:blip r:embed="rId5">
            <a:alphaModFix/>
          </a:blip>
          <a:srcRect b="0" l="0" r="0" t="0"/>
          <a:stretch/>
        </p:blipFill>
        <p:spPr>
          <a:xfrm>
            <a:off x="6170385" y="4114800"/>
            <a:ext cx="990599" cy="1102603"/>
          </a:xfrm>
          <a:prstGeom prst="rect">
            <a:avLst/>
          </a:prstGeom>
          <a:noFill/>
          <a:ln>
            <a:noFill/>
          </a:ln>
        </p:spPr>
      </p:pic>
      <p:pic>
        <p:nvPicPr>
          <p:cNvPr id="1440" name="Shape 1440"/>
          <p:cNvPicPr preferRelativeResize="0"/>
          <p:nvPr/>
        </p:nvPicPr>
        <p:blipFill rotWithShape="1">
          <a:blip r:embed="rId5">
            <a:alphaModFix/>
          </a:blip>
          <a:srcRect b="0" l="0" r="0" t="0"/>
          <a:stretch/>
        </p:blipFill>
        <p:spPr>
          <a:xfrm>
            <a:off x="7224485" y="4114798"/>
            <a:ext cx="990599" cy="1102603"/>
          </a:xfrm>
          <a:prstGeom prst="rect">
            <a:avLst/>
          </a:prstGeom>
          <a:noFill/>
          <a:ln>
            <a:noFill/>
          </a:ln>
        </p:spPr>
      </p:pic>
      <p:pic>
        <p:nvPicPr>
          <p:cNvPr id="1441" name="Shape 1441"/>
          <p:cNvPicPr preferRelativeResize="0"/>
          <p:nvPr/>
        </p:nvPicPr>
        <p:blipFill rotWithShape="1">
          <a:blip r:embed="rId5">
            <a:alphaModFix/>
          </a:blip>
          <a:srcRect b="0" l="0" r="0" t="0"/>
          <a:stretch/>
        </p:blipFill>
        <p:spPr>
          <a:xfrm>
            <a:off x="3086099" y="4114794"/>
            <a:ext cx="990599" cy="110260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5" name="Shape 1445"/>
        <p:cNvGrpSpPr/>
        <p:nvPr/>
      </p:nvGrpSpPr>
      <p:grpSpPr>
        <a:xfrm>
          <a:off x="0" y="0"/>
          <a:ext cx="0" cy="0"/>
          <a:chOff x="0" y="0"/>
          <a:chExt cx="0" cy="0"/>
        </a:xfrm>
      </p:grpSpPr>
      <p:pic>
        <p:nvPicPr>
          <p:cNvPr id="1446" name="Shape 1446"/>
          <p:cNvPicPr preferRelativeResize="0"/>
          <p:nvPr/>
        </p:nvPicPr>
        <p:blipFill rotWithShape="1">
          <a:blip r:embed="rId3">
            <a:alphaModFix/>
          </a:blip>
          <a:srcRect b="0" l="0" r="0" t="0"/>
          <a:stretch/>
        </p:blipFill>
        <p:spPr>
          <a:xfrm>
            <a:off x="0" y="-152400"/>
            <a:ext cx="9143998" cy="7315200"/>
          </a:xfrm>
          <a:prstGeom prst="rect">
            <a:avLst/>
          </a:prstGeom>
          <a:noFill/>
          <a:ln>
            <a:noFill/>
          </a:ln>
        </p:spPr>
      </p:pic>
      <p:pic>
        <p:nvPicPr>
          <p:cNvPr descr="VuThiHuong.jpg" id="1447" name="Shape 1447"/>
          <p:cNvPicPr preferRelativeResize="0"/>
          <p:nvPr/>
        </p:nvPicPr>
        <p:blipFill rotWithShape="1">
          <a:blip r:embed="rId4">
            <a:alphaModFix/>
          </a:blip>
          <a:srcRect b="0" l="0" r="0" t="0"/>
          <a:stretch/>
        </p:blipFill>
        <p:spPr>
          <a:xfrm>
            <a:off x="4191000" y="402770"/>
            <a:ext cx="4024085" cy="2753320"/>
          </a:xfrm>
          <a:prstGeom prst="ellipse">
            <a:avLst/>
          </a:prstGeom>
          <a:noFill/>
          <a:ln cap="rnd" cmpd="sng" w="63500">
            <a:solidFill>
              <a:srgbClr val="333333"/>
            </a:solidFill>
            <a:prstDash val="solid"/>
            <a:round/>
            <a:headEnd len="med" w="med" type="none"/>
            <a:tailEnd len="med" w="med" type="none"/>
          </a:ln>
        </p:spPr>
      </p:pic>
      <p:sp>
        <p:nvSpPr>
          <p:cNvPr id="1448" name="Shape 1448"/>
          <p:cNvSpPr/>
          <p:nvPr/>
        </p:nvSpPr>
        <p:spPr>
          <a:xfrm>
            <a:off x="533400" y="381000"/>
            <a:ext cx="1752600" cy="52321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1" i="0" sz="2800" u="none" cap="none" strike="noStrike">
              <a:solidFill>
                <a:srgbClr val="88ABD4"/>
              </a:solidFill>
              <a:latin typeface="Calibri"/>
              <a:ea typeface="Calibri"/>
              <a:cs typeface="Calibri"/>
              <a:sym typeface="Calibri"/>
            </a:endParaRPr>
          </a:p>
        </p:txBody>
      </p:sp>
      <p:graphicFrame>
        <p:nvGraphicFramePr>
          <p:cNvPr id="1449" name="Shape 1449"/>
          <p:cNvGraphicFramePr/>
          <p:nvPr/>
        </p:nvGraphicFramePr>
        <p:xfrm>
          <a:off x="2004367" y="4316014"/>
          <a:ext cx="3000000" cy="3000000"/>
        </p:xfrm>
        <a:graphic>
          <a:graphicData uri="http://schemas.openxmlformats.org/drawingml/2006/table">
            <a:tbl>
              <a:tblPr bandRow="1" firstRow="1">
                <a:noFill/>
                <a:tableStyleId>{4A843381-55BB-4712-BB0C-B8A37DB1063F}</a:tableStyleId>
              </a:tblPr>
              <a:tblGrid>
                <a:gridCol w="1016000"/>
                <a:gridCol w="1016000"/>
                <a:gridCol w="1016000"/>
                <a:gridCol w="1016000"/>
                <a:gridCol w="1016000"/>
                <a:gridCol w="1016000"/>
              </a:tblGrid>
              <a:tr h="937250">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T</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Ứ</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N</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H</a:t>
                      </a:r>
                    </a:p>
                  </a:txBody>
                  <a:tcPr marT="45725" marB="45725" marR="91450" marL="91450"/>
                </a:tc>
                <a:tc>
                  <a:txBody>
                    <a:bodyPr>
                      <a:noAutofit/>
                    </a:bodyPr>
                    <a:lstStyle/>
                    <a:p>
                      <a:pPr indent="0" lvl="0" marL="0" marR="0" rtl="0" algn="ctr">
                        <a:spcBef>
                          <a:spcPts val="0"/>
                        </a:spcBef>
                        <a:buSzPct val="25000"/>
                        <a:buNone/>
                      </a:pPr>
                      <a:r>
                        <a:rPr lang="en-US" sz="4400" u="none" cap="none" strike="noStrike">
                          <a:solidFill>
                            <a:srgbClr val="5F497A"/>
                          </a:solidFill>
                          <a:latin typeface="Times New Roman"/>
                          <a:ea typeface="Times New Roman"/>
                          <a:cs typeface="Times New Roman"/>
                          <a:sym typeface="Times New Roman"/>
                        </a:rPr>
                        <a:t>Ì</a:t>
                      </a:r>
                    </a:p>
                  </a:txBody>
                  <a:tcPr marT="45725" marB="45725" marR="91450" marL="91450"/>
                </a:tc>
              </a:tr>
            </a:tbl>
          </a:graphicData>
        </a:graphic>
      </p:graphicFrame>
      <p:sp>
        <p:nvSpPr>
          <p:cNvPr id="1450" name="Shape 1450"/>
          <p:cNvSpPr/>
          <p:nvPr/>
        </p:nvSpPr>
        <p:spPr>
          <a:xfrm>
            <a:off x="1661885" y="5253255"/>
            <a:ext cx="6172199"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800" u="none" cap="none" strike="noStrike">
                <a:solidFill>
                  <a:srgbClr val="5F497A"/>
                </a:solidFill>
                <a:latin typeface="Times New Roman"/>
                <a:ea typeface="Times New Roman"/>
                <a:cs typeface="Times New Roman"/>
                <a:sym typeface="Times New Roman"/>
              </a:rPr>
              <a:t>Bạn đang ở trong một cuộc đua và bạn vừa vượt qua người thứ nhì. Vậy bây giờ bạn đang ở vị trí nào trong đoàn đua ấy?</a:t>
            </a:r>
          </a:p>
        </p:txBody>
      </p:sp>
      <p:sp>
        <p:nvSpPr>
          <p:cNvPr id="1451" name="Shape 1451"/>
          <p:cNvSpPr/>
          <p:nvPr/>
        </p:nvSpPr>
        <p:spPr>
          <a:xfrm rot="-1128865">
            <a:off x="7696198" y="5656263"/>
            <a:ext cx="1447799" cy="1506537"/>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52" name="Shape 1452"/>
          <p:cNvSpPr/>
          <p:nvPr/>
        </p:nvSpPr>
        <p:spPr>
          <a:xfrm rot="-3833798">
            <a:off x="7708402" y="5621447"/>
            <a:ext cx="1447799" cy="1506536"/>
          </a:xfrm>
          <a:prstGeom prst="diamond">
            <a:avLst/>
          </a:prstGeom>
          <a:solidFill>
            <a:srgbClr val="FFC000"/>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453" name="Shape 1453"/>
          <p:cNvSpPr/>
          <p:nvPr/>
        </p:nvSpPr>
        <p:spPr>
          <a:xfrm>
            <a:off x="7976707" y="5913051"/>
            <a:ext cx="88678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5400" u="none" cap="none" strike="noStrike">
                <a:solidFill>
                  <a:srgbClr val="FE9B99"/>
                </a:solidFill>
                <a:latin typeface="Calibri"/>
                <a:ea typeface="Calibri"/>
                <a:cs typeface="Calibri"/>
                <a:sym typeface="Calibri"/>
              </a:rPr>
              <a:t>33</a:t>
            </a:r>
          </a:p>
        </p:txBody>
      </p:sp>
      <p:pic>
        <p:nvPicPr>
          <p:cNvPr id="1454" name="Shape 1454"/>
          <p:cNvPicPr preferRelativeResize="0"/>
          <p:nvPr/>
        </p:nvPicPr>
        <p:blipFill rotWithShape="1">
          <a:blip r:embed="rId5">
            <a:alphaModFix/>
          </a:blip>
          <a:srcRect b="0" l="0" r="0" t="0"/>
          <a:stretch/>
        </p:blipFill>
        <p:spPr>
          <a:xfrm>
            <a:off x="1981200" y="4114796"/>
            <a:ext cx="990599" cy="1102603"/>
          </a:xfrm>
          <a:prstGeom prst="rect">
            <a:avLst/>
          </a:prstGeom>
          <a:noFill/>
          <a:ln>
            <a:noFill/>
          </a:ln>
        </p:spPr>
      </p:pic>
      <p:pic>
        <p:nvPicPr>
          <p:cNvPr id="1455" name="Shape 1455"/>
          <p:cNvPicPr preferRelativeResize="0"/>
          <p:nvPr/>
        </p:nvPicPr>
        <p:blipFill rotWithShape="1">
          <a:blip r:embed="rId5">
            <a:alphaModFix/>
          </a:blip>
          <a:srcRect b="0" l="0" r="0" t="0"/>
          <a:stretch/>
        </p:blipFill>
        <p:spPr>
          <a:xfrm>
            <a:off x="6170385" y="4114800"/>
            <a:ext cx="990599" cy="1102603"/>
          </a:xfrm>
          <a:prstGeom prst="rect">
            <a:avLst/>
          </a:prstGeom>
          <a:noFill/>
          <a:ln>
            <a:noFill/>
          </a:ln>
        </p:spPr>
      </p:pic>
      <p:pic>
        <p:nvPicPr>
          <p:cNvPr id="1456" name="Shape 1456"/>
          <p:cNvPicPr preferRelativeResize="0"/>
          <p:nvPr/>
        </p:nvPicPr>
        <p:blipFill rotWithShape="1">
          <a:blip r:embed="rId5">
            <a:alphaModFix/>
          </a:blip>
          <a:srcRect b="0" l="0" r="0" t="0"/>
          <a:stretch/>
        </p:blipFill>
        <p:spPr>
          <a:xfrm>
            <a:off x="3086099" y="4114794"/>
            <a:ext cx="990599" cy="11026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